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pptx" ContentType="application/vnd.openxmlformats-officedocument.presentationml.presentation"/>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7.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9.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0.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1.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70" r:id="rId2"/>
    <p:sldMasterId id="2147483674" r:id="rId3"/>
    <p:sldMasterId id="2147483672" r:id="rId4"/>
    <p:sldMasterId id="2147484194" r:id="rId5"/>
    <p:sldMasterId id="2147484198" r:id="rId6"/>
    <p:sldMasterId id="2147484202" r:id="rId7"/>
    <p:sldMasterId id="2147484208" r:id="rId8"/>
    <p:sldMasterId id="2147484213" r:id="rId9"/>
    <p:sldMasterId id="2147484221" r:id="rId10"/>
    <p:sldMasterId id="2147484303" r:id="rId11"/>
    <p:sldMasterId id="2147484306" r:id="rId12"/>
    <p:sldMasterId id="2147484316" r:id="rId13"/>
    <p:sldMasterId id="2147484344" r:id="rId14"/>
    <p:sldMasterId id="2147484358" r:id="rId15"/>
    <p:sldMasterId id="2147484365" r:id="rId16"/>
    <p:sldMasterId id="2147484368" r:id="rId17"/>
    <p:sldMasterId id="2147484371" r:id="rId18"/>
  </p:sldMasterIdLst>
  <p:notesMasterIdLst>
    <p:notesMasterId r:id="rId32"/>
  </p:notesMasterIdLst>
  <p:handoutMasterIdLst>
    <p:handoutMasterId r:id="rId33"/>
  </p:handoutMasterIdLst>
  <p:sldIdLst>
    <p:sldId id="752" r:id="rId19"/>
    <p:sldId id="737" r:id="rId20"/>
    <p:sldId id="738" r:id="rId21"/>
    <p:sldId id="740" r:id="rId22"/>
    <p:sldId id="741" r:id="rId23"/>
    <p:sldId id="743" r:id="rId24"/>
    <p:sldId id="753" r:id="rId25"/>
    <p:sldId id="744" r:id="rId26"/>
    <p:sldId id="750" r:id="rId27"/>
    <p:sldId id="749" r:id="rId28"/>
    <p:sldId id="746" r:id="rId29"/>
    <p:sldId id="747" r:id="rId30"/>
    <p:sldId id="648" r:id="rId31"/>
  </p:sldIdLst>
  <p:sldSz cx="12195175" cy="6859588"/>
  <p:notesSz cx="6805613" cy="9939338"/>
  <p:defaultTextStyle>
    <a:defPPr>
      <a:defRPr lang="zh-CN"/>
    </a:defPPr>
    <a:lvl1pPr algn="l" defTabSz="1218786" rtl="0" fontAlgn="base">
      <a:spcBef>
        <a:spcPct val="0"/>
      </a:spcBef>
      <a:spcAft>
        <a:spcPct val="0"/>
      </a:spcAft>
      <a:defRPr sz="2400" kern="1200">
        <a:solidFill>
          <a:schemeClr val="tx1"/>
        </a:solidFill>
        <a:latin typeface="Arial" pitchFamily="34" charset="0"/>
        <a:ea typeface="宋体" pitchFamily="2" charset="-122"/>
        <a:cs typeface="+mn-cs"/>
      </a:defRPr>
    </a:lvl1pPr>
    <a:lvl2pPr marL="609394" indent="-152348" algn="l" defTabSz="1218786" rtl="0" fontAlgn="base">
      <a:spcBef>
        <a:spcPct val="0"/>
      </a:spcBef>
      <a:spcAft>
        <a:spcPct val="0"/>
      </a:spcAft>
      <a:defRPr sz="2400" kern="1200">
        <a:solidFill>
          <a:schemeClr val="tx1"/>
        </a:solidFill>
        <a:latin typeface="Arial" pitchFamily="34" charset="0"/>
        <a:ea typeface="宋体" pitchFamily="2" charset="-122"/>
        <a:cs typeface="+mn-cs"/>
      </a:defRPr>
    </a:lvl2pPr>
    <a:lvl3pPr marL="1218786" indent="-304698" algn="l" defTabSz="1218786" rtl="0" fontAlgn="base">
      <a:spcBef>
        <a:spcPct val="0"/>
      </a:spcBef>
      <a:spcAft>
        <a:spcPct val="0"/>
      </a:spcAft>
      <a:defRPr sz="2400" kern="1200">
        <a:solidFill>
          <a:schemeClr val="tx1"/>
        </a:solidFill>
        <a:latin typeface="Arial" pitchFamily="34" charset="0"/>
        <a:ea typeface="宋体" pitchFamily="2" charset="-122"/>
        <a:cs typeface="+mn-cs"/>
      </a:defRPr>
    </a:lvl3pPr>
    <a:lvl4pPr marL="1828181" indent="-457045" algn="l" defTabSz="1218786" rtl="0" fontAlgn="base">
      <a:spcBef>
        <a:spcPct val="0"/>
      </a:spcBef>
      <a:spcAft>
        <a:spcPct val="0"/>
      </a:spcAft>
      <a:defRPr sz="2400" kern="1200">
        <a:solidFill>
          <a:schemeClr val="tx1"/>
        </a:solidFill>
        <a:latin typeface="Arial" pitchFamily="34" charset="0"/>
        <a:ea typeface="宋体" pitchFamily="2" charset="-122"/>
        <a:cs typeface="+mn-cs"/>
      </a:defRPr>
    </a:lvl4pPr>
    <a:lvl5pPr marL="2437575" indent="-609394" algn="l" defTabSz="1218786" rtl="0" fontAlgn="base">
      <a:spcBef>
        <a:spcPct val="0"/>
      </a:spcBef>
      <a:spcAft>
        <a:spcPct val="0"/>
      </a:spcAft>
      <a:defRPr sz="2400" kern="1200">
        <a:solidFill>
          <a:schemeClr val="tx1"/>
        </a:solidFill>
        <a:latin typeface="Arial" pitchFamily="34" charset="0"/>
        <a:ea typeface="宋体" pitchFamily="2" charset="-122"/>
        <a:cs typeface="+mn-cs"/>
      </a:defRPr>
    </a:lvl5pPr>
    <a:lvl6pPr marL="2285226" algn="l" defTabSz="914091" rtl="0" eaLnBrk="1" latinLnBrk="0" hangingPunct="1">
      <a:defRPr sz="2400" kern="1200">
        <a:solidFill>
          <a:schemeClr val="tx1"/>
        </a:solidFill>
        <a:latin typeface="Arial" pitchFamily="34" charset="0"/>
        <a:ea typeface="宋体" pitchFamily="2" charset="-122"/>
        <a:cs typeface="+mn-cs"/>
      </a:defRPr>
    </a:lvl6pPr>
    <a:lvl7pPr marL="2742271" algn="l" defTabSz="914091" rtl="0" eaLnBrk="1" latinLnBrk="0" hangingPunct="1">
      <a:defRPr sz="2400" kern="1200">
        <a:solidFill>
          <a:schemeClr val="tx1"/>
        </a:solidFill>
        <a:latin typeface="Arial" pitchFamily="34" charset="0"/>
        <a:ea typeface="宋体" pitchFamily="2" charset="-122"/>
        <a:cs typeface="+mn-cs"/>
      </a:defRPr>
    </a:lvl7pPr>
    <a:lvl8pPr marL="3199318" algn="l" defTabSz="914091" rtl="0" eaLnBrk="1" latinLnBrk="0" hangingPunct="1">
      <a:defRPr sz="2400" kern="1200">
        <a:solidFill>
          <a:schemeClr val="tx1"/>
        </a:solidFill>
        <a:latin typeface="Arial" pitchFamily="34" charset="0"/>
        <a:ea typeface="宋体" pitchFamily="2" charset="-122"/>
        <a:cs typeface="+mn-cs"/>
      </a:defRPr>
    </a:lvl8pPr>
    <a:lvl9pPr marL="3656362" algn="l" defTabSz="914091" rtl="0" eaLnBrk="1" latinLnBrk="0" hangingPunct="1">
      <a:defRPr sz="24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4020" userDrawn="1">
          <p15:clr>
            <a:srgbClr val="A4A3A4"/>
          </p15:clr>
        </p15:guide>
        <p15:guide id="2" orient="horz" pos="210" userDrawn="1">
          <p15:clr>
            <a:srgbClr val="A4A3A4"/>
          </p15:clr>
        </p15:guide>
        <p15:guide id="4" orient="horz" pos="528" userDrawn="1">
          <p15:clr>
            <a:srgbClr val="A4A3A4"/>
          </p15:clr>
        </p15:guide>
        <p15:guide id="7" pos="7515" userDrawn="1">
          <p15:clr>
            <a:srgbClr val="A4A3A4"/>
          </p15:clr>
        </p15:guide>
        <p15:guide id="9" pos="21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yu Zheng (Lanina)" initials="JZ(" lastIdx="1" clrIdx="0">
    <p:extLst>
      <p:ext uri="{19B8F6BF-5375-455C-9EA6-DF929625EA0E}">
        <p15:presenceInfo xmlns:p15="http://schemas.microsoft.com/office/powerpoint/2012/main" userId="S-1-5-21-147214757-305610072-1517763936-66966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BBB59"/>
    <a:srgbClr val="E9EDF4"/>
    <a:srgbClr val="BDE9EE"/>
    <a:srgbClr val="C7EDCC"/>
    <a:srgbClr val="A6A6A6"/>
    <a:srgbClr val="FFCC00"/>
    <a:srgbClr val="575757"/>
    <a:srgbClr val="3E3E3E"/>
    <a:srgbClr val="535353"/>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4" autoAdjust="0"/>
    <p:restoredTop sz="95923" autoAdjust="0"/>
  </p:normalViewPr>
  <p:slideViewPr>
    <p:cSldViewPr snapToObjects="1">
      <p:cViewPr varScale="1">
        <p:scale>
          <a:sx n="104" d="100"/>
          <a:sy n="104" d="100"/>
        </p:scale>
        <p:origin x="58" y="86"/>
      </p:cViewPr>
      <p:guideLst>
        <p:guide orient="horz" pos="4020"/>
        <p:guide orient="horz" pos="210"/>
        <p:guide orient="horz" pos="528"/>
        <p:guide pos="7515"/>
        <p:guide pos="2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21" Type="http://schemas.openxmlformats.org/officeDocument/2006/relationships/slide" Target="slides/slide3.xml"/><Relationship Id="rId34"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99C42899-9894-4042-934B-FEB12148D236}" type="datetimeFigureOut">
              <a:rPr lang="zh-CN" altLang="en-US" smtClean="0"/>
              <a:pPr/>
              <a:t>2021/8/24</a:t>
            </a:fld>
            <a:endParaRPr lang="zh-CN" altLang="en-US"/>
          </a:p>
        </p:txBody>
      </p:sp>
      <p:sp>
        <p:nvSpPr>
          <p:cNvPr id="4" name="页脚占位符 3"/>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4450" y="9440863"/>
            <a:ext cx="2949575" cy="498475"/>
          </a:xfrm>
          <a:prstGeom prst="rect">
            <a:avLst/>
          </a:prstGeom>
        </p:spPr>
        <p:txBody>
          <a:bodyPr vert="horz" lIns="91440" tIns="45720" rIns="91440" bIns="45720" rtlCol="0" anchor="b"/>
          <a:lstStyle>
            <a:lvl1pPr algn="r">
              <a:defRPr sz="1200"/>
            </a:lvl1pPr>
          </a:lstStyle>
          <a:p>
            <a:fld id="{359DB27D-F66F-44AB-B91D-C07AB440861D}" type="slidenum">
              <a:rPr lang="zh-CN" altLang="en-US" smtClean="0"/>
              <a:pPr/>
              <a:t>‹#›</a:t>
            </a:fld>
            <a:endParaRPr lang="zh-CN" altLang="en-US"/>
          </a:p>
        </p:txBody>
      </p:sp>
    </p:spTree>
    <p:extLst>
      <p:ext uri="{BB962C8B-B14F-4D97-AF65-F5344CB8AC3E}">
        <p14:creationId xmlns:p14="http://schemas.microsoft.com/office/powerpoint/2010/main" val="3932746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575" cy="498475"/>
          </a:xfrm>
          <a:prstGeom prst="rect">
            <a:avLst/>
          </a:prstGeom>
        </p:spPr>
        <p:txBody>
          <a:bodyPr vert="horz" lIns="91440" tIns="45720" rIns="91440" bIns="45720" rtlCol="0"/>
          <a:lstStyle>
            <a:lvl1pPr algn="l" defTabSz="1219444"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4450" y="0"/>
            <a:ext cx="2949575" cy="498475"/>
          </a:xfrm>
          <a:prstGeom prst="rect">
            <a:avLst/>
          </a:prstGeom>
        </p:spPr>
        <p:txBody>
          <a:bodyPr vert="horz" lIns="91440" tIns="45720" rIns="91440" bIns="45720" rtlCol="0"/>
          <a:lstStyle>
            <a:lvl1pPr algn="r" defTabSz="1219444" fontAlgn="auto">
              <a:spcBef>
                <a:spcPts val="0"/>
              </a:spcBef>
              <a:spcAft>
                <a:spcPts val="0"/>
              </a:spcAft>
              <a:defRPr sz="1200">
                <a:latin typeface="+mn-lt"/>
                <a:ea typeface="+mn-ea"/>
              </a:defRPr>
            </a:lvl1pPr>
          </a:lstStyle>
          <a:p>
            <a:pPr>
              <a:defRPr/>
            </a:pPr>
            <a:fld id="{7B618122-FD6F-43D8-86D7-D8793A14A80E}" type="datetimeFigureOut">
              <a:rPr lang="zh-CN" altLang="en-US"/>
              <a:pPr>
                <a:defRPr/>
              </a:pPr>
              <a:t>2021/8/24</a:t>
            </a:fld>
            <a:endParaRPr lang="zh-CN" altLang="en-US"/>
          </a:p>
        </p:txBody>
      </p:sp>
      <p:sp>
        <p:nvSpPr>
          <p:cNvPr id="4" name="幻灯片图像占位符 3"/>
          <p:cNvSpPr>
            <a:spLocks noGrp="1" noRot="1" noChangeAspect="1"/>
          </p:cNvSpPr>
          <p:nvPr>
            <p:ph type="sldImg" idx="2"/>
          </p:nvPr>
        </p:nvSpPr>
        <p:spPr>
          <a:xfrm>
            <a:off x="422275" y="1243013"/>
            <a:ext cx="5961063" cy="33543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1038" y="4783138"/>
            <a:ext cx="5443537" cy="3913187"/>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defTabSz="1219444"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4450" y="9440863"/>
            <a:ext cx="2949575" cy="498475"/>
          </a:xfrm>
          <a:prstGeom prst="rect">
            <a:avLst/>
          </a:prstGeom>
        </p:spPr>
        <p:txBody>
          <a:bodyPr vert="horz" lIns="91440" tIns="45720" rIns="91440" bIns="45720" rtlCol="0" anchor="b"/>
          <a:lstStyle>
            <a:lvl1pPr algn="r" defTabSz="1219444" fontAlgn="auto">
              <a:spcBef>
                <a:spcPts val="0"/>
              </a:spcBef>
              <a:spcAft>
                <a:spcPts val="0"/>
              </a:spcAft>
              <a:defRPr sz="1200">
                <a:latin typeface="+mn-lt"/>
                <a:ea typeface="+mn-ea"/>
              </a:defRPr>
            </a:lvl1pPr>
          </a:lstStyle>
          <a:p>
            <a:pPr>
              <a:defRPr/>
            </a:pPr>
            <a:fld id="{A4468895-BFD7-43A7-9F0B-1646AC523879}" type="slidenum">
              <a:rPr lang="zh-CN" altLang="en-US"/>
              <a:pPr>
                <a:defRPr/>
              </a:pPr>
              <a:t>‹#›</a:t>
            </a:fld>
            <a:endParaRPr lang="zh-CN" altLang="en-US"/>
          </a:p>
        </p:txBody>
      </p:sp>
    </p:spTree>
    <p:extLst>
      <p:ext uri="{BB962C8B-B14F-4D97-AF65-F5344CB8AC3E}">
        <p14:creationId xmlns:p14="http://schemas.microsoft.com/office/powerpoint/2010/main" val="3619288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45" algn="l" rtl="0" eaLnBrk="0" fontAlgn="base" hangingPunct="0">
      <a:spcBef>
        <a:spcPct val="30000"/>
      </a:spcBef>
      <a:spcAft>
        <a:spcPct val="0"/>
      </a:spcAft>
      <a:defRPr sz="1200" kern="1200">
        <a:solidFill>
          <a:schemeClr val="tx1"/>
        </a:solidFill>
        <a:latin typeface="+mn-lt"/>
        <a:ea typeface="+mn-ea"/>
        <a:cs typeface="+mn-cs"/>
      </a:defRPr>
    </a:lvl2pPr>
    <a:lvl3pPr marL="914091" algn="l" rtl="0" eaLnBrk="0" fontAlgn="base" hangingPunct="0">
      <a:spcBef>
        <a:spcPct val="30000"/>
      </a:spcBef>
      <a:spcAft>
        <a:spcPct val="0"/>
      </a:spcAft>
      <a:defRPr sz="1200" kern="1200">
        <a:solidFill>
          <a:schemeClr val="tx1"/>
        </a:solidFill>
        <a:latin typeface="+mn-lt"/>
        <a:ea typeface="+mn-ea"/>
        <a:cs typeface="+mn-cs"/>
      </a:defRPr>
    </a:lvl3pPr>
    <a:lvl4pPr marL="1371136" algn="l" rtl="0" eaLnBrk="0" fontAlgn="base" hangingPunct="0">
      <a:spcBef>
        <a:spcPct val="30000"/>
      </a:spcBef>
      <a:spcAft>
        <a:spcPct val="0"/>
      </a:spcAft>
      <a:defRPr sz="1200" kern="1200">
        <a:solidFill>
          <a:schemeClr val="tx1"/>
        </a:solidFill>
        <a:latin typeface="+mn-lt"/>
        <a:ea typeface="+mn-ea"/>
        <a:cs typeface="+mn-cs"/>
      </a:defRPr>
    </a:lvl4pPr>
    <a:lvl5pPr marL="1828181" algn="l" rtl="0" eaLnBrk="0" fontAlgn="base" hangingPunct="0">
      <a:spcBef>
        <a:spcPct val="30000"/>
      </a:spcBef>
      <a:spcAft>
        <a:spcPct val="0"/>
      </a:spcAft>
      <a:defRPr sz="1200" kern="1200">
        <a:solidFill>
          <a:schemeClr val="tx1"/>
        </a:solidFill>
        <a:latin typeface="+mn-lt"/>
        <a:ea typeface="+mn-ea"/>
        <a:cs typeface="+mn-cs"/>
      </a:defRPr>
    </a:lvl5pPr>
    <a:lvl6pPr marL="2285226" algn="l" defTabSz="914091" rtl="0" eaLnBrk="1" latinLnBrk="0" hangingPunct="1">
      <a:defRPr sz="1200" kern="1200">
        <a:solidFill>
          <a:schemeClr val="tx1"/>
        </a:solidFill>
        <a:latin typeface="+mn-lt"/>
        <a:ea typeface="+mn-ea"/>
        <a:cs typeface="+mn-cs"/>
      </a:defRPr>
    </a:lvl6pPr>
    <a:lvl7pPr marL="2742271" algn="l" defTabSz="914091" rtl="0" eaLnBrk="1" latinLnBrk="0" hangingPunct="1">
      <a:defRPr sz="1200" kern="1200">
        <a:solidFill>
          <a:schemeClr val="tx1"/>
        </a:solidFill>
        <a:latin typeface="+mn-lt"/>
        <a:ea typeface="+mn-ea"/>
        <a:cs typeface="+mn-cs"/>
      </a:defRPr>
    </a:lvl7pPr>
    <a:lvl8pPr marL="3199318" algn="l" defTabSz="914091" rtl="0" eaLnBrk="1" latinLnBrk="0" hangingPunct="1">
      <a:defRPr sz="1200" kern="1200">
        <a:solidFill>
          <a:schemeClr val="tx1"/>
        </a:solidFill>
        <a:latin typeface="+mn-lt"/>
        <a:ea typeface="+mn-ea"/>
        <a:cs typeface="+mn-cs"/>
      </a:defRPr>
    </a:lvl8pPr>
    <a:lvl9pPr marL="3656362" algn="l" defTabSz="91409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4468895-BFD7-43A7-9F0B-1646AC523879}" type="slidenum">
              <a:rPr lang="zh-CN" altLang="en-US" smtClean="0">
                <a:solidFill>
                  <a:prstClr val="black"/>
                </a:solidFill>
                <a:cs typeface="Arial"/>
              </a:rPr>
              <a:pPr>
                <a:defRPr/>
              </a:pPr>
              <a:t>4</a:t>
            </a:fld>
            <a:endParaRPr lang="zh-CN" altLang="en-US">
              <a:solidFill>
                <a:prstClr val="black"/>
              </a:solidFill>
              <a:cs typeface="Arial"/>
            </a:endParaRPr>
          </a:p>
        </p:txBody>
      </p:sp>
    </p:spTree>
    <p:extLst>
      <p:ext uri="{BB962C8B-B14F-4D97-AF65-F5344CB8AC3E}">
        <p14:creationId xmlns:p14="http://schemas.microsoft.com/office/powerpoint/2010/main" val="996085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190666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7" name="Picture 2" descr="F:\钱程2017\KV\转发：kv\终\HC kv16比9111-01.jp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12233461" cy="686117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userDrawn="1"/>
        </p:nvGrpSpPr>
        <p:grpSpPr>
          <a:xfrm>
            <a:off x="737997" y="3518945"/>
            <a:ext cx="4779924" cy="2048580"/>
            <a:chOff x="1896389" y="2298415"/>
            <a:chExt cx="4778680" cy="2048105"/>
          </a:xfrm>
        </p:grpSpPr>
        <p:sp>
          <p:nvSpPr>
            <p:cNvPr id="5" name="TextBox 6"/>
            <p:cNvSpPr txBox="1"/>
            <p:nvPr userDrawn="1"/>
          </p:nvSpPr>
          <p:spPr>
            <a:xfrm>
              <a:off x="2066557" y="3146182"/>
              <a:ext cx="4608512" cy="1200338"/>
            </a:xfrm>
            <a:prstGeom prst="rect">
              <a:avLst/>
            </a:prstGeom>
            <a:noFill/>
          </p:spPr>
          <p:txBody>
            <a:bodyPr wrap="square" lIns="91450" tIns="45725" rIns="91450" bIns="45725">
              <a:spAutoFit/>
            </a:bodyPr>
            <a:lstStyle/>
            <a:p>
              <a:pPr defTabSz="914309" fontAlgn="auto">
                <a:defRPr/>
              </a:pPr>
              <a:r>
                <a:rPr lang="en-US" altLang="zh-CN" sz="900" smtClean="0">
                  <a:solidFill>
                    <a:srgbClr val="282828">
                      <a:lumMod val="65000"/>
                      <a:lumOff val="35000"/>
                    </a:srgbClr>
                  </a:solidFill>
                  <a:latin typeface="Arial"/>
                  <a:ea typeface="微软雅黑"/>
                </a:rPr>
                <a:t>Copyright©2017 </a:t>
              </a:r>
              <a:r>
                <a:rPr lang="en-US" altLang="zh-CN" sz="900">
                  <a:solidFill>
                    <a:srgbClr val="282828">
                      <a:lumMod val="65000"/>
                      <a:lumOff val="35000"/>
                    </a:srgbClr>
                  </a:solidFill>
                  <a:latin typeface="Arial"/>
                  <a:ea typeface="微软雅黑"/>
                </a:rPr>
                <a:t>Huawei Technologies Co., Ltd. All Rights Reserved</a:t>
              </a:r>
              <a:r>
                <a:rPr lang="en-US" altLang="zh-CN" sz="900" smtClean="0">
                  <a:solidFill>
                    <a:srgbClr val="282828">
                      <a:lumMod val="65000"/>
                      <a:lumOff val="35000"/>
                    </a:srgbClr>
                  </a:solidFill>
                  <a:latin typeface="Arial"/>
                  <a:ea typeface="微软雅黑"/>
                </a:rPr>
                <a:t>.</a:t>
              </a:r>
            </a:p>
            <a:p>
              <a:pPr defTabSz="914309" fontAlgn="auto">
                <a:defRPr/>
              </a:pPr>
              <a:r>
                <a:rPr lang="en-US" altLang="zh-CN" sz="900" smtClean="0">
                  <a:solidFill>
                    <a:srgbClr val="282828">
                      <a:lumMod val="65000"/>
                      <a:lumOff val="35000"/>
                    </a:srgbClr>
                  </a:solidFill>
                  <a:latin typeface="Arial"/>
                  <a:ea typeface="微软雅黑"/>
                </a:rPr>
                <a:t>The </a:t>
              </a:r>
              <a:r>
                <a:rPr lang="en-US" altLang="zh-CN" sz="90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77119"/>
            </a:xfrm>
            <a:prstGeom prst="rect">
              <a:avLst/>
            </a:prstGeom>
            <a:noFill/>
          </p:spPr>
          <p:txBody>
            <a:bodyPr wrap="square" lIns="91450" tIns="45725" rIns="91450" bIns="45725">
              <a:spAutoFit/>
            </a:bodyPr>
            <a:lstStyle/>
            <a:p>
              <a:pPr algn="ctr" defTabSz="914309" fontAlgn="auto">
                <a:defRPr/>
              </a:pPr>
              <a:r>
                <a:rPr lang="en-US" altLang="zh-CN" sz="3800" smtClean="0">
                  <a:solidFill>
                    <a:srgbClr val="282828">
                      <a:lumMod val="65000"/>
                      <a:lumOff val="35000"/>
                    </a:srgbClr>
                  </a:solidFill>
                  <a:latin typeface="Arial"/>
                  <a:ea typeface="微软雅黑"/>
                </a:rPr>
                <a:t>Thank You.</a:t>
              </a:r>
              <a:endParaRPr lang="zh-CN" altLang="zh-CN" sz="380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3416039746"/>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29"/>
              </a:lnSpc>
              <a:spcBef>
                <a:spcPct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3"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a:t>单击此处添加标题</a:t>
            </a:r>
            <a:endParaRPr lang="en-US"/>
          </a:p>
        </p:txBody>
      </p:sp>
      <p:sp>
        <p:nvSpPr>
          <p:cNvPr id="7" name="Content Placeholder 2">
            <a:extLst>
              <a:ext uri="{FF2B5EF4-FFF2-40B4-BE49-F238E27FC236}">
                <a16:creationId xmlns:a16="http://schemas.microsoft.com/office/drawing/2014/main" xmlns="" xmlns:p15="http://schemas.microsoft.com/office/powerpoint/2012/main" xmlns:a14="http://schemas.microsoft.com/office/drawing/2010/main" xmlns:p14="http://schemas.microsoft.com/office/powerpoint/2010/main" id="{8A4EAA63-3827-DA40-B921-C01084B9DA87}"/>
              </a:ext>
            </a:extLst>
          </p:cNvPr>
          <p:cNvSpPr>
            <a:spLocks noGrp="1"/>
          </p:cNvSpPr>
          <p:nvPr>
            <p:ph idx="10" hasCustomPrompt="1"/>
          </p:nvPr>
        </p:nvSpPr>
        <p:spPr>
          <a:xfrm>
            <a:off x="736813" y="1502337"/>
            <a:ext cx="10732160" cy="4691545"/>
          </a:xfrm>
          <a:prstGeom prst="rect">
            <a:avLst/>
          </a:prstGeom>
        </p:spPr>
        <p:txBody>
          <a:bodyPr lIns="0" tIns="0" rIns="0" bIns="0"/>
          <a:lstStyle>
            <a:lvl1pPr marL="12368" indent="0">
              <a:lnSpc>
                <a:spcPct val="100000"/>
              </a:lnSpc>
              <a:spcBef>
                <a:spcPct val="0"/>
              </a:spcBef>
              <a:buFontTx/>
              <a:buNone/>
              <a:tabLst>
                <a:tab pos="1207936" algn="ctr"/>
              </a:tabLst>
              <a:defRPr sz="1799" baseline="0">
                <a:solidFill>
                  <a:schemeClr val="tx1"/>
                </a:solidFill>
                <a:latin typeface="Microsoft YaHei" panose="020B0503020204020204" pitchFamily="34" charset="-122"/>
                <a:ea typeface="Microsoft YaHei" panose="020B0503020204020204" pitchFamily="34" charset="-122"/>
                <a:cs typeface="Arial" pitchFamily="34" charset="0"/>
              </a:defRPr>
            </a:lvl1pPr>
            <a:lvl2pPr marL="525639" indent="-171091">
              <a:buFont typeface="Arial" pitchFamily="34" charset="0"/>
              <a:buChar char="•"/>
              <a:tabLst>
                <a:tab pos="1207936" algn="ctr"/>
              </a:tabLst>
              <a:defRPr sz="1299" baseline="0"/>
            </a:lvl2pPr>
            <a:lvl3pPr marL="525639" indent="-171091">
              <a:buFont typeface="Arial" pitchFamily="34" charset="0"/>
              <a:buChar char="•"/>
              <a:tabLst>
                <a:tab pos="1207936" algn="ctr"/>
              </a:tabLst>
              <a:defRPr sz="1299" baseline="0"/>
            </a:lvl3pPr>
            <a:lvl4pPr marL="525639" indent="-171091">
              <a:buFont typeface="Arial" pitchFamily="34" charset="0"/>
              <a:buChar char="•"/>
              <a:tabLst>
                <a:tab pos="1207936" algn="ctr"/>
              </a:tabLst>
              <a:defRPr sz="1299" baseline="0"/>
            </a:lvl4pPr>
            <a:lvl5pPr marL="525639" indent="-171091">
              <a:buFont typeface="Arial" pitchFamily="34" charset="0"/>
              <a:buChar char="•"/>
              <a:tabLst>
                <a:tab pos="1207936" algn="ctr"/>
              </a:tabLst>
              <a:defRPr sz="1299" baseline="0"/>
            </a:lvl5pPr>
          </a:lstStyle>
          <a:p>
            <a:pPr lvl="0"/>
            <a:r>
              <a:rPr lang="zh-CN" altLang="en-US"/>
              <a:t>单击此处添加文本</a:t>
            </a:r>
            <a:endParaRPr lang="en-US"/>
          </a:p>
        </p:txBody>
      </p:sp>
    </p:spTree>
    <p:extLst>
      <p:ext uri="{BB962C8B-B14F-4D97-AF65-F5344CB8AC3E}">
        <p14:creationId xmlns:p14="http://schemas.microsoft.com/office/powerpoint/2010/main" val="1184454237"/>
      </p:ext>
    </p:extLst>
  </p:cSld>
  <p:clrMapOvr>
    <a:masterClrMapping/>
  </p:clrMapOvr>
  <p:transition/>
  <p:extLst mod="1">
    <p:ext uri="{DCECCB84-F9BA-43D5-87BE-67443E8EF086}">
      <p15:sldGuideLst xmlns:p15="http://schemas.microsoft.com/office/powerpoint/2012/main">
        <p15:guide id="1" pos="384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 xmlns:a16="http://schemas.microsoft.com/office/drawing/2014/main" id="{8A4EAA63-3827-DA40-B921-C01084B9DA87}"/>
              </a:ext>
            </a:extLst>
          </p:cNvPr>
          <p:cNvSpPr>
            <a:spLocks noGrp="1"/>
          </p:cNvSpPr>
          <p:nvPr>
            <p:ph idx="10" hasCustomPrompt="1"/>
          </p:nvPr>
        </p:nvSpPr>
        <p:spPr>
          <a:xfrm>
            <a:off x="736812" y="1502337"/>
            <a:ext cx="10732160" cy="4691545"/>
          </a:xfrm>
          <a:prstGeom prst="rect">
            <a:avLst/>
          </a:prstGeom>
        </p:spPr>
        <p:txBody>
          <a:bodyPr lIns="0" tIns="0" rIns="0" bIns="0"/>
          <a:lstStyle>
            <a:lvl1pPr marL="12372" indent="0">
              <a:lnSpc>
                <a:spcPct val="100000"/>
              </a:lnSpc>
              <a:spcBef>
                <a:spcPts val="0"/>
              </a:spcBef>
              <a:buFontTx/>
              <a:buNone/>
              <a:tabLst>
                <a:tab pos="1208299"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797" indent="-171142">
              <a:buFont typeface="Arial" panose="020B0604020202020204" pitchFamily="34" charset="0"/>
              <a:buChar char="•"/>
              <a:tabLst>
                <a:tab pos="1208299" algn="ctr"/>
              </a:tabLst>
              <a:defRPr sz="1299" baseline="0"/>
            </a:lvl2pPr>
            <a:lvl3pPr marL="525797" indent="-171142">
              <a:buFont typeface="Arial" panose="020B0604020202020204" pitchFamily="34" charset="0"/>
              <a:buChar char="•"/>
              <a:tabLst>
                <a:tab pos="1208299" algn="ctr"/>
              </a:tabLst>
              <a:defRPr sz="1299" baseline="0"/>
            </a:lvl3pPr>
            <a:lvl4pPr marL="525797" indent="-171142">
              <a:buFont typeface="Arial" panose="020B0604020202020204" pitchFamily="34" charset="0"/>
              <a:buChar char="•"/>
              <a:tabLst>
                <a:tab pos="1208299" algn="ctr"/>
              </a:tabLst>
              <a:defRPr sz="1299" baseline="0"/>
            </a:lvl4pPr>
            <a:lvl5pPr marL="525797" indent="-171142">
              <a:buFont typeface="Arial" panose="020B0604020202020204" pitchFamily="34" charset="0"/>
              <a:buChar char="•"/>
              <a:tabLst>
                <a:tab pos="1208299"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1009508511"/>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5" y="170385"/>
            <a:ext cx="11233770" cy="936104"/>
          </a:xfrm>
          <a:prstGeom prst="rect">
            <a:avLst/>
          </a:prstGeom>
        </p:spPr>
        <p:txBody>
          <a:bodyPr>
            <a:noAutofit/>
          </a:bodyPr>
          <a:lstStyle>
            <a:lvl1pPr marL="0" marR="0" indent="0" algn="l" defTabSz="1219078" rtl="0" eaLnBrk="1" fontAlgn="auto" latinLnBrk="0" hangingPunct="1">
              <a:lnSpc>
                <a:spcPct val="100000"/>
              </a:lnSpc>
              <a:spcBef>
                <a:spcPct val="0"/>
              </a:spcBef>
              <a:spcAft>
                <a:spcPts val="0"/>
              </a:spcAft>
              <a:buClrTx/>
              <a:buSzTx/>
              <a:buFontTx/>
              <a:buNone/>
              <a:tabLst/>
              <a:defRPr sz="3199"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149835825"/>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 xmlns:a16="http://schemas.microsoft.com/office/drawing/2014/main" id="{8A4EAA63-3827-DA40-B921-C01084B9DA87}"/>
              </a:ext>
            </a:extLst>
          </p:cNvPr>
          <p:cNvSpPr>
            <a:spLocks noGrp="1"/>
          </p:cNvSpPr>
          <p:nvPr>
            <p:ph idx="10" hasCustomPrompt="1"/>
          </p:nvPr>
        </p:nvSpPr>
        <p:spPr>
          <a:xfrm>
            <a:off x="736812" y="1502337"/>
            <a:ext cx="10732160" cy="4691545"/>
          </a:xfrm>
          <a:prstGeom prst="rect">
            <a:avLst/>
          </a:prstGeom>
        </p:spPr>
        <p:txBody>
          <a:bodyPr lIns="0" tIns="0" rIns="0" bIns="0"/>
          <a:lstStyle>
            <a:lvl1pPr marL="12372" indent="0">
              <a:lnSpc>
                <a:spcPct val="100000"/>
              </a:lnSpc>
              <a:spcBef>
                <a:spcPts val="0"/>
              </a:spcBef>
              <a:buFontTx/>
              <a:buNone/>
              <a:tabLst>
                <a:tab pos="1208299"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797" indent="-171142">
              <a:buFont typeface="Arial" panose="020B0604020202020204" pitchFamily="34" charset="0"/>
              <a:buChar char="•"/>
              <a:tabLst>
                <a:tab pos="1208299" algn="ctr"/>
              </a:tabLst>
              <a:defRPr sz="1299" baseline="0"/>
            </a:lvl2pPr>
            <a:lvl3pPr marL="525797" indent="-171142">
              <a:buFont typeface="Arial" panose="020B0604020202020204" pitchFamily="34" charset="0"/>
              <a:buChar char="•"/>
              <a:tabLst>
                <a:tab pos="1208299" algn="ctr"/>
              </a:tabLst>
              <a:defRPr sz="1299" baseline="0"/>
            </a:lvl3pPr>
            <a:lvl4pPr marL="525797" indent="-171142">
              <a:buFont typeface="Arial" panose="020B0604020202020204" pitchFamily="34" charset="0"/>
              <a:buChar char="•"/>
              <a:tabLst>
                <a:tab pos="1208299" algn="ctr"/>
              </a:tabLst>
              <a:defRPr sz="1299" baseline="0"/>
            </a:lvl4pPr>
            <a:lvl5pPr marL="525797" indent="-171142">
              <a:buFont typeface="Arial" panose="020B0604020202020204" pitchFamily="34" charset="0"/>
              <a:buChar char="•"/>
              <a:tabLst>
                <a:tab pos="1208299"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3788305950"/>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5" y="170385"/>
            <a:ext cx="11233770" cy="936104"/>
          </a:xfrm>
          <a:prstGeom prst="rect">
            <a:avLst/>
          </a:prstGeom>
        </p:spPr>
        <p:txBody>
          <a:bodyPr>
            <a:noAutofit/>
          </a:bodyPr>
          <a:lstStyle>
            <a:lvl1pPr marL="0" marR="0" indent="0" algn="l" defTabSz="1219078" rtl="0" eaLnBrk="1" fontAlgn="auto" latinLnBrk="0" hangingPunct="1">
              <a:lnSpc>
                <a:spcPct val="100000"/>
              </a:lnSpc>
              <a:spcBef>
                <a:spcPct val="0"/>
              </a:spcBef>
              <a:spcAft>
                <a:spcPts val="0"/>
              </a:spcAft>
              <a:buClrTx/>
              <a:buSzTx/>
              <a:buFontTx/>
              <a:buNone/>
              <a:tabLst/>
              <a:defRPr sz="3199"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258912939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400" y="2130425"/>
            <a:ext cx="10366375" cy="1471613"/>
          </a:xfrm>
          <a:prstGeom prst="rect">
            <a:avLst/>
          </a:prstGeom>
        </p:spPr>
        <p:txBody>
          <a:bodyPr>
            <a:normAutofit/>
          </a:bodyPr>
          <a:lstStyle>
            <a:lvl1pPr algn="ctr">
              <a:defRPr sz="3999">
                <a:latin typeface="微软雅黑" pitchFamily="34" charset="-122"/>
                <a:ea typeface="微软雅黑" pitchFamily="34" charset="-122"/>
              </a:defRPr>
            </a:lvl1pPr>
          </a:lstStyle>
          <a:p>
            <a:r>
              <a:rPr lang="zh-CN" altLang="en-US" dirty="0" smtClean="0"/>
              <a:t>微软雅黑 </a:t>
            </a:r>
            <a:r>
              <a:rPr lang="en-US" altLang="zh-CN" dirty="0" smtClean="0"/>
              <a:t>40pt </a:t>
            </a:r>
            <a:r>
              <a:rPr lang="zh-CN" altLang="en-US" dirty="0" smtClean="0"/>
              <a:t>，居中，最多两行</a:t>
            </a:r>
            <a:endParaRPr lang="zh-CN" altLang="en-US" dirty="0"/>
          </a:p>
        </p:txBody>
      </p:sp>
    </p:spTree>
    <p:extLst>
      <p:ext uri="{BB962C8B-B14F-4D97-AF65-F5344CB8AC3E}">
        <p14:creationId xmlns:p14="http://schemas.microsoft.com/office/powerpoint/2010/main" val="163443552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976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2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3_标题幻灯片">
    <p:spTree>
      <p:nvGrpSpPr>
        <p:cNvPr id="1" name=""/>
        <p:cNvGrpSpPr/>
        <p:nvPr/>
      </p:nvGrpSpPr>
      <p:grpSpPr>
        <a:xfrm>
          <a:off x="0" y="0"/>
          <a:ext cx="0" cy="0"/>
          <a:chOff x="0" y="0"/>
          <a:chExt cx="0" cy="0"/>
        </a:xfrm>
      </p:grpSpPr>
      <p:sp>
        <p:nvSpPr>
          <p:cNvPr id="4" name="副标题 2"/>
          <p:cNvSpPr>
            <a:spLocks noGrp="1"/>
          </p:cNvSpPr>
          <p:nvPr>
            <p:ph type="subTitle" idx="1"/>
          </p:nvPr>
        </p:nvSpPr>
        <p:spPr>
          <a:xfrm>
            <a:off x="582613" y="670564"/>
            <a:ext cx="11345079" cy="840738"/>
          </a:xfrm>
          <a:prstGeom prst="rect">
            <a:avLst/>
          </a:prstGeom>
        </p:spPr>
        <p:txBody>
          <a:bodyPr lIns="91409" tIns="45704" rIns="91409" bIns="45704">
            <a:normAutofit/>
          </a:bodyPr>
          <a:lstStyle>
            <a:lvl1pPr marL="0" marR="0" indent="0" algn="l" defTabSz="1219032" rtl="0" eaLnBrk="1" fontAlgn="auto" latinLnBrk="0" hangingPunct="1">
              <a:lnSpc>
                <a:spcPct val="100000"/>
              </a:lnSpc>
              <a:spcBef>
                <a:spcPct val="20000"/>
              </a:spcBef>
              <a:spcAft>
                <a:spcPts val="0"/>
              </a:spcAft>
              <a:buClrTx/>
              <a:buSzTx/>
              <a:buFont typeface="Arial" pitchFamily="34" charset="0"/>
              <a:buNone/>
              <a:tabLst/>
              <a:defRPr sz="3200" baseline="0">
                <a:solidFill>
                  <a:schemeClr val="tx1"/>
                </a:solidFill>
                <a:latin typeface="Arial" pitchFamily="34" charset="0"/>
                <a:ea typeface="方正兰亭细黑_GBK" pitchFamily="2" charset="-122"/>
                <a:cs typeface="Arial" pitchFamily="34" charset="0"/>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2" y="6357938"/>
            <a:ext cx="2846388" cy="366712"/>
          </a:xfrm>
          <a:prstGeom prst="rect">
            <a:avLst/>
          </a:prstGeom>
        </p:spPr>
        <p:txBody>
          <a:bodyPr lIns="91409" tIns="45704" rIns="91409" bIns="45704"/>
          <a:lstStyle>
            <a:lvl1pPr defTabSz="1219032" fontAlgn="auto">
              <a:spcBef>
                <a:spcPts val="0"/>
              </a:spcBef>
              <a:spcAft>
                <a:spcPts val="0"/>
              </a:spcAft>
              <a:defRPr>
                <a:solidFill>
                  <a:prstClr val="black">
                    <a:tint val="75000"/>
                  </a:prstClr>
                </a:solidFill>
                <a:latin typeface="+mn-lt"/>
                <a:ea typeface="+mn-ea"/>
              </a:defRPr>
            </a:lvl1pPr>
          </a:lstStyle>
          <a:p>
            <a:pPr>
              <a:defRPr/>
            </a:pPr>
            <a:fld id="{CDE00816-A1E0-47BB-8100-7D8377859F3A}" type="datetimeFigureOut">
              <a:rPr lang="zh-CN" altLang="en-US"/>
              <a:pPr>
                <a:defRPr/>
              </a:pPr>
              <a:t>2021/8/24</a:t>
            </a:fld>
            <a:endParaRPr lang="zh-CN" altLang="en-US"/>
          </a:p>
        </p:txBody>
      </p:sp>
      <p:sp>
        <p:nvSpPr>
          <p:cNvPr id="3" name="页脚占位符 2"/>
          <p:cNvSpPr>
            <a:spLocks noGrp="1"/>
          </p:cNvSpPr>
          <p:nvPr>
            <p:ph type="ftr" sz="quarter" idx="11"/>
          </p:nvPr>
        </p:nvSpPr>
        <p:spPr>
          <a:xfrm>
            <a:off x="4167188" y="6357938"/>
            <a:ext cx="3860800" cy="366712"/>
          </a:xfrm>
          <a:prstGeom prst="rect">
            <a:avLst/>
          </a:prstGeom>
        </p:spPr>
        <p:txBody>
          <a:bodyPr lIns="91409" tIns="45704" rIns="91409" bIns="45704"/>
          <a:lstStyle>
            <a:lvl1pPr defTabSz="1219032" fontAlgn="auto">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8739189" y="6357938"/>
            <a:ext cx="2846386" cy="366712"/>
          </a:xfrm>
          <a:prstGeom prst="rect">
            <a:avLst/>
          </a:prstGeom>
        </p:spPr>
        <p:txBody>
          <a:bodyPr lIns="91409" tIns="45704" rIns="91409" bIns="45704"/>
          <a:lstStyle>
            <a:lvl1pPr defTabSz="1219032" fontAlgn="auto">
              <a:spcBef>
                <a:spcPts val="0"/>
              </a:spcBef>
              <a:spcAft>
                <a:spcPts val="0"/>
              </a:spcAft>
              <a:defRPr>
                <a:solidFill>
                  <a:prstClr val="black">
                    <a:tint val="75000"/>
                  </a:prstClr>
                </a:solidFill>
                <a:latin typeface="+mn-lt"/>
                <a:ea typeface="+mn-ea"/>
              </a:defRPr>
            </a:lvl1pPr>
          </a:lstStyle>
          <a:p>
            <a:pPr>
              <a:defRPr/>
            </a:pPr>
            <a:fld id="{5F8A318B-5CB4-4D45-ABC7-3DF825B92343}"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401" y="2130425"/>
            <a:ext cx="10366375" cy="1471613"/>
          </a:xfrm>
          <a:prstGeom prst="rect">
            <a:avLst/>
          </a:prstGeom>
        </p:spPr>
        <p:txBody>
          <a:bodyPr>
            <a:normAutofit/>
          </a:bodyPr>
          <a:lstStyle>
            <a:lvl1pPr algn="ctr">
              <a:defRPr sz="4000">
                <a:latin typeface="微软雅黑" pitchFamily="34" charset="-122"/>
                <a:ea typeface="微软雅黑" pitchFamily="34" charset="-122"/>
              </a:defRPr>
            </a:lvl1pPr>
          </a:lstStyle>
          <a:p>
            <a:r>
              <a:rPr lang="zh-CN" altLang="en-US" dirty="0" smtClean="0"/>
              <a:t>微软雅黑 </a:t>
            </a:r>
            <a:r>
              <a:rPr lang="en-US" altLang="zh-CN" dirty="0" smtClean="0"/>
              <a:t>40pt </a:t>
            </a:r>
            <a:r>
              <a:rPr lang="zh-CN" altLang="en-US" dirty="0" smtClean="0"/>
              <a:t>，居中，最多两行</a:t>
            </a:r>
            <a:endParaRPr lang="zh-CN" altLang="en-US" dirty="0"/>
          </a:p>
        </p:txBody>
      </p:sp>
    </p:spTree>
    <p:extLst>
      <p:ext uri="{BB962C8B-B14F-4D97-AF65-F5344CB8AC3E}">
        <p14:creationId xmlns:p14="http://schemas.microsoft.com/office/powerpoint/2010/main" val="40083468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4" y="1231900"/>
            <a:ext cx="9702229" cy="639502"/>
          </a:xfrm>
          <a:prstGeom prst="rect">
            <a:avLst/>
          </a:prstGeom>
        </p:spPr>
        <p:txBody>
          <a:bodyPr/>
          <a:lstStyle>
            <a:lvl1pPr>
              <a:defRPr/>
            </a:lvl1pPr>
          </a:lstStyle>
          <a:p>
            <a:r>
              <a:rPr lang="zh-CN" altLang="en-US" dirty="0" smtClean="0"/>
              <a:t>目录</a:t>
            </a:r>
            <a:endParaRPr lang="zh-CN" altLang="en-US" dirty="0"/>
          </a:p>
        </p:txBody>
      </p:sp>
      <p:sp>
        <p:nvSpPr>
          <p:cNvPr id="3" name="内容占位符 2"/>
          <p:cNvSpPr>
            <a:spLocks noGrp="1"/>
          </p:cNvSpPr>
          <p:nvPr>
            <p:ph idx="1"/>
          </p:nvPr>
        </p:nvSpPr>
        <p:spPr>
          <a:xfrm>
            <a:off x="1417068" y="2083916"/>
            <a:ext cx="9361040" cy="3794150"/>
          </a:xfrm>
          <a:prstGeom prst="rect">
            <a:avLst/>
          </a:prstGeom>
        </p:spPr>
        <p:txBody>
          <a:bodyPr/>
          <a:lstStyle>
            <a:lvl1pPr>
              <a:defRPr>
                <a:solidFill>
                  <a:schemeClr val="tx1"/>
                </a:solidFill>
              </a:defRPr>
            </a:lvl1pPr>
          </a:lstStyle>
          <a:p>
            <a:pPr lvl="0"/>
            <a:r>
              <a:rPr lang="zh-CN" altLang="en-US" dirty="0" smtClean="0"/>
              <a:t>单击此处编辑母版文本样式</a:t>
            </a:r>
            <a:endParaRPr lang="en-US" altLang="zh-CN" dirty="0" smtClean="0"/>
          </a:p>
          <a:p>
            <a:pPr lvl="0"/>
            <a:endParaRPr lang="zh-CN" altLang="en-US" dirty="0" smtClean="0"/>
          </a:p>
        </p:txBody>
      </p:sp>
    </p:spTree>
    <p:extLst>
      <p:ext uri="{BB962C8B-B14F-4D97-AF65-F5344CB8AC3E}">
        <p14:creationId xmlns:p14="http://schemas.microsoft.com/office/powerpoint/2010/main" val="713536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401" y="2130425"/>
            <a:ext cx="10366375" cy="1471613"/>
          </a:xfrm>
          <a:prstGeom prst="rect">
            <a:avLst/>
          </a:prstGeom>
        </p:spPr>
        <p:txBody>
          <a:bodyPr>
            <a:normAutofit/>
          </a:bodyPr>
          <a:lstStyle>
            <a:lvl1pPr algn="ctr">
              <a:defRPr sz="4000">
                <a:latin typeface="微软雅黑" pitchFamily="34" charset="-122"/>
                <a:ea typeface="微软雅黑" pitchFamily="34" charset="-122"/>
              </a:defRPr>
            </a:lvl1pPr>
          </a:lstStyle>
          <a:p>
            <a:r>
              <a:rPr lang="zh-CN" altLang="en-US" dirty="0" smtClean="0"/>
              <a:t>微软雅黑 </a:t>
            </a:r>
            <a:r>
              <a:rPr lang="en-US" altLang="zh-CN" dirty="0" smtClean="0"/>
              <a:t>40pt </a:t>
            </a:r>
            <a:r>
              <a:rPr lang="zh-CN" altLang="en-US" dirty="0" smtClean="0"/>
              <a:t>，居中，最多两行</a:t>
            </a:r>
            <a:endParaRPr lang="zh-CN" altLang="en-US" dirty="0"/>
          </a:p>
        </p:txBody>
      </p:sp>
    </p:spTree>
    <p:extLst>
      <p:ext uri="{BB962C8B-B14F-4D97-AF65-F5344CB8AC3E}">
        <p14:creationId xmlns:p14="http://schemas.microsoft.com/office/powerpoint/2010/main" val="1950396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759" y="6357822"/>
            <a:ext cx="2845541" cy="365210"/>
          </a:xfrm>
          <a:prstGeom prst="rect">
            <a:avLst/>
          </a:prstGeom>
        </p:spPr>
        <p:txBody>
          <a:bodyPr/>
          <a:lstStyle/>
          <a:p>
            <a:fld id="{C64AB77E-4A0E-4F41-A816-3B70324D40B4}" type="datetimeFigureOut">
              <a:rPr lang="zh-CN" altLang="en-US" smtClean="0">
                <a:solidFill>
                  <a:prstClr val="black">
                    <a:tint val="75000"/>
                  </a:prstClr>
                </a:solidFill>
              </a:rPr>
              <a:pPr/>
              <a:t>2021/8/24</a:t>
            </a:fld>
            <a:endParaRPr lang="zh-CN" altLang="en-US">
              <a:solidFill>
                <a:prstClr val="black">
                  <a:tint val="75000"/>
                </a:prstClr>
              </a:solidFill>
            </a:endParaRPr>
          </a:p>
        </p:txBody>
      </p:sp>
      <p:sp>
        <p:nvSpPr>
          <p:cNvPr id="3" name="页脚占位符 2"/>
          <p:cNvSpPr>
            <a:spLocks noGrp="1"/>
          </p:cNvSpPr>
          <p:nvPr>
            <p:ph type="ftr" sz="quarter" idx="11"/>
          </p:nvPr>
        </p:nvSpPr>
        <p:spPr>
          <a:xfrm>
            <a:off x="4166685" y="6357822"/>
            <a:ext cx="3861805" cy="365210"/>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739875" y="6357822"/>
            <a:ext cx="2845541" cy="365210"/>
          </a:xfrm>
          <a:prstGeom prst="rect">
            <a:avLst/>
          </a:prstGeom>
        </p:spPr>
        <p:txBody>
          <a:bodyPr/>
          <a:lstStyle/>
          <a:p>
            <a:fld id="{E7F2FEF6-62D3-4B65-A96E-47C7FEB42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3104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副标题 2"/>
          <p:cNvSpPr>
            <a:spLocks noGrp="1"/>
          </p:cNvSpPr>
          <p:nvPr>
            <p:ph type="subTitle" idx="1"/>
          </p:nvPr>
        </p:nvSpPr>
        <p:spPr>
          <a:xfrm>
            <a:off x="582613" y="670564"/>
            <a:ext cx="11345079" cy="840738"/>
          </a:xfrm>
          <a:prstGeom prst="rect">
            <a:avLst/>
          </a:prstGeom>
        </p:spPr>
        <p:txBody>
          <a:bodyPr lIns="91409" tIns="45704" rIns="91409" bIns="45704">
            <a:normAutofit/>
          </a:bodyPr>
          <a:lstStyle>
            <a:lvl1pPr marL="0" marR="0" indent="0" algn="l" defTabSz="1219032" rtl="0" eaLnBrk="1" fontAlgn="auto" latinLnBrk="0" hangingPunct="1">
              <a:lnSpc>
                <a:spcPct val="100000"/>
              </a:lnSpc>
              <a:spcBef>
                <a:spcPct val="20000"/>
              </a:spcBef>
              <a:spcAft>
                <a:spcPts val="0"/>
              </a:spcAft>
              <a:buClrTx/>
              <a:buSzTx/>
              <a:buFont typeface="Arial" pitchFamily="34" charset="0"/>
              <a:buNone/>
              <a:tabLst/>
              <a:defRPr sz="3200" baseline="0">
                <a:solidFill>
                  <a:schemeClr val="tx1"/>
                </a:solidFill>
                <a:latin typeface="Arial" pitchFamily="34" charset="0"/>
                <a:ea typeface="方正兰亭细黑_GBK" pitchFamily="2" charset="-122"/>
                <a:cs typeface="Arial" pitchFamily="34" charset="0"/>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401" y="2130425"/>
            <a:ext cx="10366375" cy="1471613"/>
          </a:xfrm>
          <a:prstGeom prst="rect">
            <a:avLst/>
          </a:prstGeom>
        </p:spPr>
        <p:txBody>
          <a:bodyPr>
            <a:normAutofit/>
          </a:bodyPr>
          <a:lstStyle>
            <a:lvl1pPr algn="ctr">
              <a:defRPr sz="4000">
                <a:latin typeface="微软雅黑" pitchFamily="34" charset="-122"/>
                <a:ea typeface="微软雅黑" pitchFamily="34" charset="-122"/>
              </a:defRPr>
            </a:lvl1pPr>
          </a:lstStyle>
          <a:p>
            <a:r>
              <a:rPr lang="zh-CN" altLang="en-US" dirty="0" smtClean="0"/>
              <a:t>微软雅黑 </a:t>
            </a:r>
            <a:r>
              <a:rPr lang="en-US" altLang="zh-CN" dirty="0" smtClean="0"/>
              <a:t>40pt </a:t>
            </a:r>
            <a:r>
              <a:rPr lang="zh-CN" altLang="en-US" dirty="0" smtClean="0"/>
              <a:t>，居中，最多两行</a:t>
            </a:r>
            <a:endParaRPr lang="zh-CN" altLang="en-US" dirty="0"/>
          </a:p>
        </p:txBody>
      </p:sp>
    </p:spTree>
    <p:extLst>
      <p:ext uri="{BB962C8B-B14F-4D97-AF65-F5344CB8AC3E}">
        <p14:creationId xmlns:p14="http://schemas.microsoft.com/office/powerpoint/2010/main" val="9586711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4" y="1231900"/>
            <a:ext cx="9702229" cy="639502"/>
          </a:xfrm>
          <a:prstGeom prst="rect">
            <a:avLst/>
          </a:prstGeom>
        </p:spPr>
        <p:txBody>
          <a:bodyPr/>
          <a:lstStyle>
            <a:lvl1pPr>
              <a:defRPr/>
            </a:lvl1pPr>
          </a:lstStyle>
          <a:p>
            <a:r>
              <a:rPr lang="zh-CN" altLang="en-US" dirty="0" smtClean="0"/>
              <a:t>目录</a:t>
            </a:r>
            <a:endParaRPr lang="zh-CN" altLang="en-US" dirty="0"/>
          </a:p>
        </p:txBody>
      </p:sp>
      <p:sp>
        <p:nvSpPr>
          <p:cNvPr id="3" name="内容占位符 2"/>
          <p:cNvSpPr>
            <a:spLocks noGrp="1"/>
          </p:cNvSpPr>
          <p:nvPr>
            <p:ph idx="1"/>
          </p:nvPr>
        </p:nvSpPr>
        <p:spPr>
          <a:xfrm>
            <a:off x="1417068" y="2083916"/>
            <a:ext cx="9361040" cy="3794150"/>
          </a:xfrm>
          <a:prstGeom prst="rect">
            <a:avLst/>
          </a:prstGeom>
        </p:spPr>
        <p:txBody>
          <a:bodyPr/>
          <a:lstStyle>
            <a:lvl1pPr>
              <a:defRPr>
                <a:solidFill>
                  <a:schemeClr val="tx1"/>
                </a:solidFill>
              </a:defRPr>
            </a:lvl1pPr>
          </a:lstStyle>
          <a:p>
            <a:pPr lvl="0"/>
            <a:r>
              <a:rPr lang="zh-CN" altLang="en-US" dirty="0" smtClean="0"/>
              <a:t>单击此处编辑母版文本样式</a:t>
            </a:r>
            <a:endParaRPr lang="en-US" altLang="zh-CN" dirty="0" smtClean="0"/>
          </a:p>
          <a:p>
            <a:pPr lvl="0"/>
            <a:endParaRPr lang="zh-CN" altLang="en-US" dirty="0" smtClean="0"/>
          </a:p>
        </p:txBody>
      </p:sp>
    </p:spTree>
    <p:extLst>
      <p:ext uri="{BB962C8B-B14F-4D97-AF65-F5344CB8AC3E}">
        <p14:creationId xmlns:p14="http://schemas.microsoft.com/office/powerpoint/2010/main" val="37547351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401" y="2130425"/>
            <a:ext cx="10366375" cy="1471613"/>
          </a:xfrm>
          <a:prstGeom prst="rect">
            <a:avLst/>
          </a:prstGeom>
        </p:spPr>
        <p:txBody>
          <a:bodyPr>
            <a:normAutofit/>
          </a:bodyPr>
          <a:lstStyle>
            <a:lvl1pPr algn="ctr">
              <a:defRPr sz="4000">
                <a:latin typeface="微软雅黑" pitchFamily="34" charset="-122"/>
                <a:ea typeface="微软雅黑" pitchFamily="34" charset="-122"/>
              </a:defRPr>
            </a:lvl1pPr>
          </a:lstStyle>
          <a:p>
            <a:r>
              <a:rPr lang="zh-CN" altLang="en-US" dirty="0" smtClean="0"/>
              <a:t>微软雅黑 </a:t>
            </a:r>
            <a:r>
              <a:rPr lang="en-US" altLang="zh-CN" dirty="0" smtClean="0"/>
              <a:t>40pt </a:t>
            </a:r>
            <a:r>
              <a:rPr lang="zh-CN" altLang="en-US" dirty="0" smtClean="0"/>
              <a:t>，居中，最多两行</a:t>
            </a:r>
            <a:endParaRPr lang="zh-CN" altLang="en-US" dirty="0"/>
          </a:p>
        </p:txBody>
      </p:sp>
    </p:spTree>
    <p:extLst>
      <p:ext uri="{BB962C8B-B14F-4D97-AF65-F5344CB8AC3E}">
        <p14:creationId xmlns:p14="http://schemas.microsoft.com/office/powerpoint/2010/main" val="41788021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759" y="6357822"/>
            <a:ext cx="2845541" cy="365210"/>
          </a:xfrm>
          <a:prstGeom prst="rect">
            <a:avLst/>
          </a:prstGeom>
        </p:spPr>
        <p:txBody>
          <a:bodyPr/>
          <a:lstStyle/>
          <a:p>
            <a:fld id="{C64AB77E-4A0E-4F41-A816-3B70324D40B4}" type="datetimeFigureOut">
              <a:rPr lang="zh-CN" altLang="en-US" smtClean="0">
                <a:solidFill>
                  <a:prstClr val="black">
                    <a:tint val="75000"/>
                  </a:prstClr>
                </a:solidFill>
              </a:rPr>
              <a:pPr/>
              <a:t>2021/8/24</a:t>
            </a:fld>
            <a:endParaRPr lang="zh-CN" altLang="en-US">
              <a:solidFill>
                <a:prstClr val="black">
                  <a:tint val="75000"/>
                </a:prstClr>
              </a:solidFill>
            </a:endParaRPr>
          </a:p>
        </p:txBody>
      </p:sp>
      <p:sp>
        <p:nvSpPr>
          <p:cNvPr id="3" name="页脚占位符 2"/>
          <p:cNvSpPr>
            <a:spLocks noGrp="1"/>
          </p:cNvSpPr>
          <p:nvPr>
            <p:ph type="ftr" sz="quarter" idx="11"/>
          </p:nvPr>
        </p:nvSpPr>
        <p:spPr>
          <a:xfrm>
            <a:off x="4166685" y="6357822"/>
            <a:ext cx="3861805" cy="365210"/>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739875" y="6357822"/>
            <a:ext cx="2845541" cy="365210"/>
          </a:xfrm>
          <a:prstGeom prst="rect">
            <a:avLst/>
          </a:prstGeom>
        </p:spPr>
        <p:txBody>
          <a:bodyPr/>
          <a:lstStyle/>
          <a:p>
            <a:fld id="{E7F2FEF6-62D3-4B65-A96E-47C7FEB42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97339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892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4" y="1231900"/>
            <a:ext cx="9702229" cy="639502"/>
          </a:xfrm>
          <a:prstGeom prst="rect">
            <a:avLst/>
          </a:prstGeom>
        </p:spPr>
        <p:txBody>
          <a:bodyPr/>
          <a:lstStyle>
            <a:lvl1pPr>
              <a:defRPr/>
            </a:lvl1pPr>
          </a:lstStyle>
          <a:p>
            <a:r>
              <a:rPr lang="zh-CN" altLang="en-US" dirty="0" smtClean="0"/>
              <a:t>目录</a:t>
            </a:r>
            <a:endParaRPr lang="zh-CN" altLang="en-US" dirty="0"/>
          </a:p>
        </p:txBody>
      </p:sp>
      <p:sp>
        <p:nvSpPr>
          <p:cNvPr id="3" name="内容占位符 2"/>
          <p:cNvSpPr>
            <a:spLocks noGrp="1"/>
          </p:cNvSpPr>
          <p:nvPr>
            <p:ph idx="1"/>
          </p:nvPr>
        </p:nvSpPr>
        <p:spPr>
          <a:xfrm>
            <a:off x="1417068" y="2083916"/>
            <a:ext cx="9361040" cy="3794150"/>
          </a:xfrm>
          <a:prstGeom prst="rect">
            <a:avLst/>
          </a:prstGeom>
        </p:spPr>
        <p:txBody>
          <a:bodyPr/>
          <a:lstStyle>
            <a:lvl1pPr>
              <a:defRPr>
                <a:solidFill>
                  <a:schemeClr val="tx1"/>
                </a:solidFill>
              </a:defRPr>
            </a:lvl1pPr>
          </a:lstStyle>
          <a:p>
            <a:pPr lvl="0"/>
            <a:r>
              <a:rPr lang="zh-CN" altLang="en-US" dirty="0" smtClean="0"/>
              <a:t>单击此处编辑母版文本样式</a:t>
            </a:r>
            <a:endParaRPr lang="en-US" altLang="zh-CN" dirty="0" smtClean="0"/>
          </a:p>
          <a:p>
            <a:pPr lvl="0"/>
            <a:endParaRPr lang="zh-CN" altLang="en-US" dirty="0" smtClean="0"/>
          </a:p>
        </p:txBody>
      </p:sp>
    </p:spTree>
    <p:extLst>
      <p:ext uri="{BB962C8B-B14F-4D97-AF65-F5344CB8AC3E}">
        <p14:creationId xmlns:p14="http://schemas.microsoft.com/office/powerpoint/2010/main" val="6100329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401" y="2130425"/>
            <a:ext cx="10366375" cy="1471613"/>
          </a:xfrm>
          <a:prstGeom prst="rect">
            <a:avLst/>
          </a:prstGeom>
        </p:spPr>
        <p:txBody>
          <a:bodyPr>
            <a:normAutofit/>
          </a:bodyPr>
          <a:lstStyle>
            <a:lvl1pPr algn="ctr">
              <a:defRPr sz="4000">
                <a:latin typeface="微软雅黑" pitchFamily="34" charset="-122"/>
                <a:ea typeface="微软雅黑" pitchFamily="34" charset="-122"/>
              </a:defRPr>
            </a:lvl1pPr>
          </a:lstStyle>
          <a:p>
            <a:r>
              <a:rPr lang="zh-CN" altLang="en-US" dirty="0" smtClean="0"/>
              <a:t>微软雅黑 </a:t>
            </a:r>
            <a:r>
              <a:rPr lang="en-US" altLang="zh-CN" dirty="0" smtClean="0"/>
              <a:t>40pt </a:t>
            </a:r>
            <a:r>
              <a:rPr lang="zh-CN" altLang="en-US" dirty="0" smtClean="0"/>
              <a:t>，居中，最多两行</a:t>
            </a:r>
            <a:endParaRPr lang="zh-CN" altLang="en-US" dirty="0"/>
          </a:p>
        </p:txBody>
      </p:sp>
    </p:spTree>
    <p:extLst>
      <p:ext uri="{BB962C8B-B14F-4D97-AF65-F5344CB8AC3E}">
        <p14:creationId xmlns:p14="http://schemas.microsoft.com/office/powerpoint/2010/main" val="3782762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759" y="6357822"/>
            <a:ext cx="2845541" cy="365210"/>
          </a:xfrm>
          <a:prstGeom prst="rect">
            <a:avLst/>
          </a:prstGeom>
        </p:spPr>
        <p:txBody>
          <a:bodyPr/>
          <a:lstStyle/>
          <a:p>
            <a:fld id="{C64AB77E-4A0E-4F41-A816-3B70324D40B4}" type="datetimeFigureOut">
              <a:rPr lang="zh-CN" altLang="en-US" smtClean="0">
                <a:solidFill>
                  <a:prstClr val="black">
                    <a:tint val="75000"/>
                  </a:prstClr>
                </a:solidFill>
              </a:rPr>
              <a:pPr/>
              <a:t>2021/8/24</a:t>
            </a:fld>
            <a:endParaRPr lang="zh-CN" altLang="en-US">
              <a:solidFill>
                <a:prstClr val="black">
                  <a:tint val="75000"/>
                </a:prstClr>
              </a:solidFill>
            </a:endParaRPr>
          </a:p>
        </p:txBody>
      </p:sp>
      <p:sp>
        <p:nvSpPr>
          <p:cNvPr id="3" name="页脚占位符 2"/>
          <p:cNvSpPr>
            <a:spLocks noGrp="1"/>
          </p:cNvSpPr>
          <p:nvPr>
            <p:ph type="ftr" sz="quarter" idx="11"/>
          </p:nvPr>
        </p:nvSpPr>
        <p:spPr>
          <a:xfrm>
            <a:off x="4166685" y="6357822"/>
            <a:ext cx="3861805" cy="365210"/>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739875" y="6357822"/>
            <a:ext cx="2845541" cy="365210"/>
          </a:xfrm>
          <a:prstGeom prst="rect">
            <a:avLst/>
          </a:prstGeom>
        </p:spPr>
        <p:txBody>
          <a:bodyPr/>
          <a:lstStyle/>
          <a:p>
            <a:fld id="{E7F2FEF6-62D3-4B65-A96E-47C7FEB42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996469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588" y="165139"/>
            <a:ext cx="11160000" cy="888392"/>
          </a:xfrm>
        </p:spPr>
        <p:txBody>
          <a:bodyPr>
            <a:noAutofit/>
          </a:bodyPr>
          <a:lstStyle>
            <a:lvl1pPr marL="0" marR="0" indent="0" algn="l" defTabSz="1219444" rtl="0" eaLnBrk="1" fontAlgn="auto" latinLnBrk="0" hangingPunct="1">
              <a:lnSpc>
                <a:spcPct val="100000"/>
              </a:lnSpc>
              <a:spcBef>
                <a:spcPct val="0"/>
              </a:spcBef>
              <a:spcAft>
                <a:spcPts val="0"/>
              </a:spcAft>
              <a:buClrTx/>
              <a:buSzTx/>
              <a:buFontTx/>
              <a:buNone/>
              <a:tabLst/>
              <a:defRPr sz="3600"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588" y="1269555"/>
            <a:ext cx="11160000" cy="5032758"/>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lumMod val="85000"/>
                  </a:schemeClr>
                </a:solidFill>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44614680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4166685" y="6357823"/>
            <a:ext cx="3861805" cy="365210"/>
          </a:xfrm>
          <a:prstGeom prst="rect">
            <a:avLst/>
          </a:prstGeom>
        </p:spPr>
        <p:txBody>
          <a:bodyPr/>
          <a:lstStyle/>
          <a:p>
            <a:endParaRPr lang="zh-CN" altLang="en-US">
              <a:solidFill>
                <a:prstClr val="white">
                  <a:lumMod val="85000"/>
                </a:prstClr>
              </a:solidFill>
            </a:endParaRPr>
          </a:p>
        </p:txBody>
      </p:sp>
      <p:sp>
        <p:nvSpPr>
          <p:cNvPr id="4" name="灯片编号占位符 3"/>
          <p:cNvSpPr>
            <a:spLocks noGrp="1"/>
          </p:cNvSpPr>
          <p:nvPr>
            <p:ph type="sldNum" sz="quarter" idx="12"/>
          </p:nvPr>
        </p:nvSpPr>
        <p:spPr>
          <a:xfrm>
            <a:off x="8739876" y="6357823"/>
            <a:ext cx="2845541" cy="365210"/>
          </a:xfrm>
          <a:prstGeom prst="rect">
            <a:avLst/>
          </a:prstGeom>
        </p:spPr>
        <p:txBody>
          <a:bodyPr/>
          <a:lstStyle/>
          <a:p>
            <a:fld id="{B1464AD9-C849-45B6-BBCC-5E990A5EEF54}" type="slidenum">
              <a:rPr lang="zh-CN" altLang="en-US" smtClean="0">
                <a:solidFill>
                  <a:prstClr val="white">
                    <a:lumMod val="85000"/>
                  </a:prstClr>
                </a:solidFill>
              </a:rPr>
              <a:pPr/>
              <a:t>‹#›</a:t>
            </a:fld>
            <a:endParaRPr lang="zh-CN" altLang="en-US">
              <a:solidFill>
                <a:prstClr val="white">
                  <a:lumMod val="85000"/>
                </a:prstClr>
              </a:solidFill>
            </a:endParaRPr>
          </a:p>
        </p:txBody>
      </p:sp>
    </p:spTree>
    <p:extLst>
      <p:ext uri="{BB962C8B-B14F-4D97-AF65-F5344CB8AC3E}">
        <p14:creationId xmlns:p14="http://schemas.microsoft.com/office/powerpoint/2010/main" val="19545534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3011" y="1154755"/>
            <a:ext cx="9993315" cy="779055"/>
          </a:xfrm>
        </p:spPr>
        <p:txBody>
          <a:bodyPr>
            <a:normAutofit/>
          </a:bodyPr>
          <a:lstStyle>
            <a:lvl1pPr marL="0" marR="0" indent="0" algn="l" defTabSz="1219444" rtl="0" eaLnBrk="1" fontAlgn="auto" latinLnBrk="0" hangingPunct="1">
              <a:lnSpc>
                <a:spcPct val="100000"/>
              </a:lnSpc>
              <a:spcBef>
                <a:spcPct val="0"/>
              </a:spcBef>
              <a:spcAft>
                <a:spcPts val="0"/>
              </a:spcAft>
              <a:buClrTx/>
              <a:buSzTx/>
              <a:buFontTx/>
              <a:buNone/>
              <a:tabLst/>
              <a:defRPr sz="3600" b="0" baseline="0">
                <a:solidFill>
                  <a:schemeClr val="bg1">
                    <a:lumMod val="85000"/>
                  </a:schemeClr>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3011" y="2133650"/>
            <a:ext cx="9993315" cy="4097591"/>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lumMod val="8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299566431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
        <p:nvSpPr>
          <p:cNvPr id="117" name="Shape 117"/>
          <p:cNvSpPr/>
          <p:nvPr/>
        </p:nvSpPr>
        <p:spPr>
          <a:xfrm>
            <a:off x="303212" y="468312"/>
            <a:ext cx="11537951" cy="1"/>
          </a:xfrm>
          <a:prstGeom prst="line">
            <a:avLst/>
          </a:prstGeom>
          <a:ln w="25400">
            <a:solidFill>
              <a:srgbClr val="BFBFBF"/>
            </a:solidFill>
          </a:ln>
        </p:spPr>
        <p:txBody>
          <a:bodyPr lIns="60974" tIns="60974" rIns="60974" bIns="60974"/>
          <a:lstStyle/>
          <a:p>
            <a:pPr defTabSz="1219444" fontAlgn="auto">
              <a:spcBef>
                <a:spcPts val="0"/>
              </a:spcBef>
              <a:spcAft>
                <a:spcPts val="0"/>
              </a:spcAft>
              <a:defRPr sz="4800">
                <a:latin typeface="Calibri"/>
                <a:ea typeface="Calibri"/>
                <a:cs typeface="Calibri"/>
                <a:sym typeface="Calibri"/>
              </a:defRPr>
            </a:pPr>
            <a:endParaRPr dirty="0">
              <a:solidFill>
                <a:prstClr val="black"/>
              </a:solidFill>
              <a:latin typeface="微软雅黑" charset="-122"/>
              <a:ea typeface="微软雅黑" charset="-122"/>
              <a:cs typeface="微软雅黑" charset="-122"/>
              <a:sym typeface="Calibri"/>
            </a:endParaRPr>
          </a:p>
        </p:txBody>
      </p:sp>
      <p:sp>
        <p:nvSpPr>
          <p:cNvPr id="118" name="Shape 118"/>
          <p:cNvSpPr>
            <a:spLocks noGrp="1"/>
          </p:cNvSpPr>
          <p:nvPr>
            <p:ph type="sldNum" sz="quarter" idx="2"/>
          </p:nvPr>
        </p:nvSpPr>
        <p:spPr>
          <a:xfrm>
            <a:off x="3040064" y="6538914"/>
            <a:ext cx="153929" cy="117752"/>
          </a:xfrm>
          <a:prstGeom prst="rect">
            <a:avLst/>
          </a:prstGeom>
        </p:spPr>
        <p:txBody>
          <a:bodyPr lIns="0" tIns="0" rIns="0" bIns="0"/>
          <a:lstStyle>
            <a:lvl1pPr algn="l" defTabSz="1218706">
              <a:lnSpc>
                <a:spcPct val="85000"/>
              </a:lnSpc>
              <a:defRPr sz="900" b="0" i="0">
                <a:solidFill>
                  <a:srgbClr val="A6A6A6"/>
                </a:solidFill>
                <a:latin typeface="微软雅黑" charset="-122"/>
                <a:ea typeface="微软雅黑" charset="-122"/>
                <a:cs typeface="微软雅黑" charset="-122"/>
                <a:sym typeface="Arial"/>
              </a:defRPr>
            </a:lvl1pPr>
          </a:lstStyle>
          <a:p>
            <a:fld id="{86CB4B4D-7CA3-9044-876B-883B54F8677D}" type="slidenum">
              <a:rPr lang="uk-UA" smtClean="0"/>
              <a:pPr/>
              <a:t>‹#›</a:t>
            </a:fld>
            <a:endParaRPr lang="uk-UA" dirty="0"/>
          </a:p>
        </p:txBody>
      </p:sp>
      <p:pic>
        <p:nvPicPr>
          <p:cNvPr id="119" name="image2.pdf" descr="C:\Users\z00124665\Desktop\图形1.wm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2270" y="6526216"/>
            <a:ext cx="2655888" cy="120651"/>
          </a:xfrm>
          <a:prstGeom prst="rect">
            <a:avLst/>
          </a:prstGeom>
          <a:ln w="12700">
            <a:miter lim="400000"/>
          </a:ln>
        </p:spPr>
      </p:pic>
      <p:pic>
        <p:nvPicPr>
          <p:cNvPr id="120" name="image3.png" descr="E:\01 日常工作\03 品牌规范设计\公司广告源文档\HW LOGO(horizontal）1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789" y="6432557"/>
            <a:ext cx="1247776" cy="303214"/>
          </a:xfrm>
          <a:prstGeom prst="rect">
            <a:avLst/>
          </a:prstGeom>
          <a:ln w="12700">
            <a:miter lim="400000"/>
          </a:ln>
        </p:spPr>
      </p:pic>
      <p:sp>
        <p:nvSpPr>
          <p:cNvPr id="121" name="Shape 121"/>
          <p:cNvSpPr/>
          <p:nvPr/>
        </p:nvSpPr>
        <p:spPr>
          <a:xfrm>
            <a:off x="328612" y="6373813"/>
            <a:ext cx="11537951" cy="1"/>
          </a:xfrm>
          <a:prstGeom prst="line">
            <a:avLst/>
          </a:prstGeom>
          <a:ln w="25400">
            <a:solidFill>
              <a:srgbClr val="BFBFBF"/>
            </a:solidFill>
          </a:ln>
        </p:spPr>
        <p:txBody>
          <a:bodyPr lIns="60974" tIns="60974" rIns="60974" bIns="60974"/>
          <a:lstStyle/>
          <a:p>
            <a:pPr defTabSz="1219444" fontAlgn="auto">
              <a:spcBef>
                <a:spcPts val="0"/>
              </a:spcBef>
              <a:spcAft>
                <a:spcPts val="0"/>
              </a:spcAft>
              <a:defRPr sz="4800">
                <a:latin typeface="Calibri"/>
                <a:ea typeface="Calibri"/>
                <a:cs typeface="Calibri"/>
                <a:sym typeface="Calibri"/>
              </a:defRPr>
            </a:pPr>
            <a:endParaRPr dirty="0">
              <a:solidFill>
                <a:prstClr val="black"/>
              </a:solidFill>
              <a:latin typeface="微软雅黑" charset="-122"/>
              <a:ea typeface="微软雅黑" charset="-122"/>
              <a:cs typeface="微软雅黑" charset="-122"/>
              <a:sym typeface="Calibri"/>
            </a:endParaRPr>
          </a:p>
        </p:txBody>
      </p:sp>
      <p:pic>
        <p:nvPicPr>
          <p:cNvPr id="122" name="image4.png" descr="leading-new-ic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6225" y="242889"/>
            <a:ext cx="1430338" cy="107951"/>
          </a:xfrm>
          <a:prstGeom prst="rect">
            <a:avLst/>
          </a:prstGeom>
          <a:ln w="12700">
            <a:miter lim="400000"/>
          </a:ln>
        </p:spPr>
      </p:pic>
      <p:sp>
        <p:nvSpPr>
          <p:cNvPr id="123" name="Shape 123"/>
          <p:cNvSpPr>
            <a:spLocks noGrp="1"/>
          </p:cNvSpPr>
          <p:nvPr>
            <p:ph type="title"/>
          </p:nvPr>
        </p:nvSpPr>
        <p:spPr>
          <a:xfrm>
            <a:off x="914638" y="2130919"/>
            <a:ext cx="10365899" cy="1470366"/>
          </a:xfrm>
          <a:prstGeom prst="rect">
            <a:avLst/>
          </a:prstGeom>
        </p:spPr>
        <p:txBody>
          <a:bodyPr lIns="121919" tIns="121919" rIns="121919" bIns="121919" anchor="t"/>
          <a:lstStyle>
            <a:lvl1pPr defTabSz="1218461">
              <a:defRPr sz="6001" b="0" i="0">
                <a:solidFill>
                  <a:srgbClr val="FFFFFF"/>
                </a:solidFill>
                <a:latin typeface="微软雅黑" charset="-122"/>
                <a:ea typeface="微软雅黑" charset="-122"/>
                <a:cs typeface="微软雅黑" charset="-122"/>
                <a:sym typeface="Arial"/>
              </a:defRPr>
            </a:lvl1pPr>
          </a:lstStyle>
          <a:p>
            <a:r>
              <a:rPr dirty="0"/>
              <a:t>标题文本</a:t>
            </a:r>
          </a:p>
        </p:txBody>
      </p:sp>
      <p:sp>
        <p:nvSpPr>
          <p:cNvPr id="124" name="Shape 124"/>
          <p:cNvSpPr>
            <a:spLocks noGrp="1"/>
          </p:cNvSpPr>
          <p:nvPr>
            <p:ph type="body" sz="quarter" idx="1"/>
          </p:nvPr>
        </p:nvSpPr>
        <p:spPr>
          <a:xfrm>
            <a:off x="1829276" y="3887100"/>
            <a:ext cx="8536623" cy="1753006"/>
          </a:xfrm>
          <a:prstGeom prst="rect">
            <a:avLst/>
          </a:prstGeom>
        </p:spPr>
        <p:txBody>
          <a:bodyPr lIns="121919" tIns="121919" rIns="121919" bIns="121919" anchor="t"/>
          <a:lstStyle>
            <a:lvl1pPr marL="0" indent="0" algn="ctr" defTabSz="1218461">
              <a:spcBef>
                <a:spcPts val="1000"/>
              </a:spcBef>
              <a:buSzTx/>
              <a:buNone/>
              <a:defRPr sz="4201" b="0" i="0">
                <a:solidFill>
                  <a:srgbClr val="888888"/>
                </a:solidFill>
                <a:latin typeface="微软雅黑" charset="-122"/>
                <a:ea typeface="微软雅黑" charset="-122"/>
                <a:cs typeface="微软雅黑" charset="-122"/>
                <a:sym typeface="Arial"/>
              </a:defRPr>
            </a:lvl1pPr>
            <a:lvl2pPr marL="0" indent="228646" algn="ctr" defTabSz="1218461">
              <a:spcBef>
                <a:spcPts val="1000"/>
              </a:spcBef>
              <a:buSzTx/>
              <a:buNone/>
              <a:defRPr sz="4201" b="0" i="0">
                <a:solidFill>
                  <a:srgbClr val="888888"/>
                </a:solidFill>
                <a:latin typeface="微软雅黑" charset="-122"/>
                <a:ea typeface="微软雅黑" charset="-122"/>
                <a:cs typeface="微软雅黑" charset="-122"/>
                <a:sym typeface="Arial"/>
              </a:defRPr>
            </a:lvl2pPr>
            <a:lvl3pPr marL="0" indent="457291" algn="ctr" defTabSz="1218461">
              <a:spcBef>
                <a:spcPts val="1000"/>
              </a:spcBef>
              <a:buSzTx/>
              <a:buNone/>
              <a:defRPr sz="4201" b="0" i="0">
                <a:solidFill>
                  <a:srgbClr val="888888"/>
                </a:solidFill>
                <a:latin typeface="微软雅黑" charset="-122"/>
                <a:ea typeface="微软雅黑" charset="-122"/>
                <a:cs typeface="微软雅黑" charset="-122"/>
                <a:sym typeface="Arial"/>
              </a:defRPr>
            </a:lvl3pPr>
            <a:lvl4pPr marL="0" indent="685937" algn="ctr" defTabSz="1218461">
              <a:spcBef>
                <a:spcPts val="1000"/>
              </a:spcBef>
              <a:buSzTx/>
              <a:buNone/>
              <a:defRPr sz="4201" b="0" i="0">
                <a:solidFill>
                  <a:srgbClr val="888888"/>
                </a:solidFill>
                <a:latin typeface="微软雅黑" charset="-122"/>
                <a:ea typeface="微软雅黑" charset="-122"/>
                <a:cs typeface="微软雅黑" charset="-122"/>
                <a:sym typeface="Arial"/>
              </a:defRPr>
            </a:lvl4pPr>
            <a:lvl5pPr marL="0" indent="914583" algn="ctr" defTabSz="1218461">
              <a:spcBef>
                <a:spcPts val="1000"/>
              </a:spcBef>
              <a:buSzTx/>
              <a:buNone/>
              <a:defRPr sz="4201" b="0" i="0">
                <a:solidFill>
                  <a:srgbClr val="888888"/>
                </a:solidFill>
                <a:latin typeface="微软雅黑" charset="-122"/>
                <a:ea typeface="微软雅黑" charset="-122"/>
                <a:cs typeface="微软雅黑" charset="-122"/>
                <a:sym typeface="Arial"/>
              </a:defRPr>
            </a:lvl5pPr>
          </a:lstStyle>
          <a:p>
            <a:r>
              <a:rPr dirty="0"/>
              <a:t>正文级别 1</a:t>
            </a:r>
          </a:p>
          <a:p>
            <a:pPr lvl="1"/>
            <a:r>
              <a:rPr dirty="0"/>
              <a:t>正文级别 2</a:t>
            </a:r>
          </a:p>
          <a:p>
            <a:pPr lvl="2"/>
            <a:r>
              <a:rPr dirty="0"/>
              <a:t>正文级别 3</a:t>
            </a:r>
          </a:p>
          <a:p>
            <a:pPr lvl="3"/>
            <a:r>
              <a:rPr dirty="0"/>
              <a:t>正文级别 4</a:t>
            </a:r>
          </a:p>
          <a:p>
            <a:pPr lvl="4"/>
            <a:r>
              <a:rPr dirty="0"/>
              <a:t>正文级别 5</a:t>
            </a:r>
          </a:p>
        </p:txBody>
      </p:sp>
    </p:spTree>
    <p:extLst>
      <p:ext uri="{BB962C8B-B14F-4D97-AF65-F5344CB8AC3E}">
        <p14:creationId xmlns:p14="http://schemas.microsoft.com/office/powerpoint/2010/main" val="140718796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4" y="1231900"/>
            <a:ext cx="9702229" cy="639502"/>
          </a:xfrm>
        </p:spPr>
        <p:txBody>
          <a:bodyPr/>
          <a:lstStyle>
            <a:lvl1pPr>
              <a:defRPr/>
            </a:lvl1pPr>
          </a:lstStyle>
          <a:p>
            <a:r>
              <a:rPr lang="zh-CN" altLang="en-US" dirty="0" smtClean="0"/>
              <a:t>目录</a:t>
            </a:r>
            <a:endParaRPr lang="zh-CN" altLang="en-US" dirty="0"/>
          </a:p>
        </p:txBody>
      </p:sp>
      <p:sp>
        <p:nvSpPr>
          <p:cNvPr id="3" name="内容占位符 2"/>
          <p:cNvSpPr>
            <a:spLocks noGrp="1"/>
          </p:cNvSpPr>
          <p:nvPr>
            <p:ph idx="1"/>
          </p:nvPr>
        </p:nvSpPr>
        <p:spPr>
          <a:xfrm>
            <a:off x="1417068" y="2083916"/>
            <a:ext cx="9361040" cy="3794150"/>
          </a:xfrm>
        </p:spPr>
        <p:txBody>
          <a:bodyPr/>
          <a:lstStyle>
            <a:lvl1pPr>
              <a:defRPr>
                <a:solidFill>
                  <a:schemeClr val="tx1"/>
                </a:solidFill>
              </a:defRPr>
            </a:lvl1pPr>
          </a:lstStyle>
          <a:p>
            <a:pPr lvl="0"/>
            <a:r>
              <a:rPr lang="zh-CN" altLang="en-US" dirty="0" smtClean="0"/>
              <a:t>单击此处编辑母版文本样式</a:t>
            </a:r>
            <a:endParaRPr lang="en-US" altLang="zh-CN" dirty="0" smtClean="0"/>
          </a:p>
          <a:p>
            <a:pPr lvl="0"/>
            <a:endParaRPr lang="zh-CN" altLang="en-US" dirty="0" smtClean="0"/>
          </a:p>
        </p:txBody>
      </p:sp>
    </p:spTree>
    <p:extLst>
      <p:ext uri="{BB962C8B-B14F-4D97-AF65-F5344CB8AC3E}">
        <p14:creationId xmlns:p14="http://schemas.microsoft.com/office/powerpoint/2010/main" val="41753536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401" y="2130425"/>
            <a:ext cx="10366375" cy="1471613"/>
          </a:xfrm>
        </p:spPr>
        <p:txBody>
          <a:bodyPr>
            <a:normAutofit/>
          </a:bodyPr>
          <a:lstStyle>
            <a:lvl1pPr algn="ctr">
              <a:defRPr sz="4000">
                <a:latin typeface="微软雅黑" pitchFamily="34" charset="-122"/>
                <a:ea typeface="微软雅黑" pitchFamily="34" charset="-122"/>
              </a:defRPr>
            </a:lvl1pPr>
          </a:lstStyle>
          <a:p>
            <a:r>
              <a:rPr lang="zh-CN" altLang="en-US" dirty="0" smtClean="0"/>
              <a:t>微软雅黑 </a:t>
            </a:r>
            <a:r>
              <a:rPr lang="en-US" altLang="zh-CN" dirty="0" smtClean="0"/>
              <a:t>40pt </a:t>
            </a:r>
            <a:r>
              <a:rPr lang="zh-CN" altLang="en-US" dirty="0" smtClean="0"/>
              <a:t>，居中，最多两行</a:t>
            </a:r>
            <a:endParaRPr lang="zh-CN" altLang="en-US" dirty="0"/>
          </a:p>
        </p:txBody>
      </p:sp>
    </p:spTree>
    <p:extLst>
      <p:ext uri="{BB962C8B-B14F-4D97-AF65-F5344CB8AC3E}">
        <p14:creationId xmlns:p14="http://schemas.microsoft.com/office/powerpoint/2010/main" val="5585019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665425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90" y="1600200"/>
            <a:ext cx="54117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590814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03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425048" y="2647303"/>
            <a:ext cx="11345079" cy="1564982"/>
          </a:xfrm>
          <a:prstGeom prst="rect">
            <a:avLst/>
          </a:prstGeom>
        </p:spPr>
        <p:txBody>
          <a:bodyPr>
            <a:normAutofit/>
          </a:bodyPr>
          <a:lstStyle>
            <a:lvl1pPr marL="0" marR="0" indent="0" algn="ctr" defTabSz="1219444"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dirty="0" smtClean="0"/>
              <a:t>微软雅黑 </a:t>
            </a:r>
            <a:r>
              <a:rPr lang="en-US" altLang="zh-CN" dirty="0" smtClean="0"/>
              <a:t>40pt </a:t>
            </a:r>
            <a:r>
              <a:rPr lang="zh-CN" altLang="en-US" dirty="0" smtClean="0"/>
              <a:t>，居中，最多两行</a:t>
            </a:r>
            <a:endParaRPr lang="zh-CN" altLang="en-US" dirty="0"/>
          </a:p>
        </p:txBody>
      </p:sp>
    </p:spTree>
    <p:extLst>
      <p:ext uri="{BB962C8B-B14F-4D97-AF65-F5344CB8AC3E}">
        <p14:creationId xmlns:p14="http://schemas.microsoft.com/office/powerpoint/2010/main" val="290778106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6730" y="444019"/>
            <a:ext cx="10975659" cy="646331"/>
          </a:xfrm>
          <a:prstGeom prst="rect">
            <a:avLst/>
          </a:prstGeom>
        </p:spPr>
        <p:txBody>
          <a:bodyPr lIns="91458" tIns="45729" rIns="91458" bIns="45729">
            <a:spAutoFit/>
          </a:bodyPr>
          <a:lstStyle>
            <a:lvl1pPr>
              <a:defRPr lang="en-US" sz="3600" b="1" kern="1200" dirty="0" smtClean="0">
                <a:solidFill>
                  <a:srgbClr val="004D86"/>
                </a:solidFill>
                <a:latin typeface="Arial" pitchFamily="34" charset="0"/>
                <a:ea typeface="黑体" pitchFamily="49" charset="-122"/>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3183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588" y="165139"/>
            <a:ext cx="11160000" cy="888392"/>
          </a:xfrm>
        </p:spPr>
        <p:txBody>
          <a:bodyPr>
            <a:noAutofit/>
          </a:bodyPr>
          <a:lstStyle>
            <a:lvl1pPr marL="0" marR="0" indent="0" algn="l" defTabSz="1219444" rtl="0" eaLnBrk="1" fontAlgn="auto" latinLnBrk="0" hangingPunct="1">
              <a:lnSpc>
                <a:spcPct val="100000"/>
              </a:lnSpc>
              <a:spcBef>
                <a:spcPct val="0"/>
              </a:spcBef>
              <a:spcAft>
                <a:spcPts val="0"/>
              </a:spcAft>
              <a:buClrTx/>
              <a:buSzTx/>
              <a:buFontTx/>
              <a:buNone/>
              <a:tabLst/>
              <a:defRPr sz="3600" b="0">
                <a:solidFill>
                  <a:schemeClr val="bg1">
                    <a:lumMod val="85000"/>
                  </a:schemeClr>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588" y="1269555"/>
            <a:ext cx="11160000" cy="5032758"/>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lumMod val="85000"/>
                  </a:schemeClr>
                </a:solidFill>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2980195981"/>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4166685" y="6357823"/>
            <a:ext cx="3861805" cy="365210"/>
          </a:xfrm>
          <a:prstGeom prst="rect">
            <a:avLst/>
          </a:prstGeom>
        </p:spPr>
        <p:txBody>
          <a:bodyPr/>
          <a:lstStyle/>
          <a:p>
            <a:endParaRPr lang="zh-CN" altLang="en-US">
              <a:solidFill>
                <a:prstClr val="white">
                  <a:lumMod val="85000"/>
                </a:prstClr>
              </a:solidFill>
            </a:endParaRPr>
          </a:p>
        </p:txBody>
      </p:sp>
      <p:sp>
        <p:nvSpPr>
          <p:cNvPr id="4" name="灯片编号占位符 3"/>
          <p:cNvSpPr>
            <a:spLocks noGrp="1"/>
          </p:cNvSpPr>
          <p:nvPr>
            <p:ph type="sldNum" sz="quarter" idx="12"/>
          </p:nvPr>
        </p:nvSpPr>
        <p:spPr>
          <a:xfrm>
            <a:off x="8739876" y="6357823"/>
            <a:ext cx="2845541" cy="365210"/>
          </a:xfrm>
          <a:prstGeom prst="rect">
            <a:avLst/>
          </a:prstGeom>
        </p:spPr>
        <p:txBody>
          <a:bodyPr/>
          <a:lstStyle/>
          <a:p>
            <a:fld id="{B1464AD9-C849-45B6-BBCC-5E990A5EEF54}" type="slidenum">
              <a:rPr lang="zh-CN" altLang="en-US" smtClean="0">
                <a:solidFill>
                  <a:prstClr val="white">
                    <a:lumMod val="85000"/>
                  </a:prstClr>
                </a:solidFill>
              </a:rPr>
              <a:pPr/>
              <a:t>‹#›</a:t>
            </a:fld>
            <a:endParaRPr lang="zh-CN" altLang="en-US">
              <a:solidFill>
                <a:prstClr val="white">
                  <a:lumMod val="85000"/>
                </a:prstClr>
              </a:solidFill>
            </a:endParaRPr>
          </a:p>
        </p:txBody>
      </p:sp>
    </p:spTree>
    <p:extLst>
      <p:ext uri="{BB962C8B-B14F-4D97-AF65-F5344CB8AC3E}">
        <p14:creationId xmlns:p14="http://schemas.microsoft.com/office/powerpoint/2010/main" val="37871586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6" y="170385"/>
            <a:ext cx="11233770" cy="936104"/>
          </a:xfrm>
        </p:spPr>
        <p:txBody>
          <a:bodyPr>
            <a:noAutofit/>
          </a:bodyPr>
          <a:lstStyle>
            <a:lvl1pPr marL="0" marR="0" indent="0" algn="l" defTabSz="1219322" rtl="0" eaLnBrk="1" fontAlgn="auto" latinLnBrk="0" hangingPunct="1">
              <a:lnSpc>
                <a:spcPct val="100000"/>
              </a:lnSpc>
              <a:spcBef>
                <a:spcPct val="0"/>
              </a:spcBef>
              <a:spcAft>
                <a:spcPts val="0"/>
              </a:spcAft>
              <a:buClrTx/>
              <a:buSzTx/>
              <a:buFontTx/>
              <a:buNone/>
              <a:tabLst/>
              <a:defRPr sz="3200" b="0">
                <a:solidFill>
                  <a:schemeClr val="tx1">
                    <a:lumMod val="75000"/>
                    <a:lumOff val="25000"/>
                  </a:schemeClr>
                </a:solidFill>
                <a:latin typeface="+mj-ea"/>
                <a:ea typeface="+mj-ea"/>
              </a:defRPr>
            </a:lvl1pPr>
          </a:lstStyle>
          <a:p>
            <a:endParaRPr lang="en-US" altLang="zh-CN" dirty="0"/>
          </a:p>
        </p:txBody>
      </p:sp>
    </p:spTree>
    <p:extLst>
      <p:ext uri="{BB962C8B-B14F-4D97-AF65-F5344CB8AC3E}">
        <p14:creationId xmlns:p14="http://schemas.microsoft.com/office/powerpoint/2010/main" val="96121377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044" y="1231900"/>
            <a:ext cx="9702229" cy="639502"/>
          </a:xfrm>
        </p:spPr>
        <p:txBody>
          <a:bodyPr/>
          <a:lstStyle>
            <a:lvl1pPr>
              <a:defRPr/>
            </a:lvl1pPr>
          </a:lstStyle>
          <a:p>
            <a:r>
              <a:rPr lang="zh-CN" altLang="en-US" dirty="0" smtClean="0"/>
              <a:t>目录</a:t>
            </a:r>
            <a:endParaRPr lang="zh-CN" altLang="en-US" dirty="0"/>
          </a:p>
        </p:txBody>
      </p:sp>
      <p:sp>
        <p:nvSpPr>
          <p:cNvPr id="3" name="内容占位符 2"/>
          <p:cNvSpPr>
            <a:spLocks noGrp="1"/>
          </p:cNvSpPr>
          <p:nvPr>
            <p:ph idx="1"/>
          </p:nvPr>
        </p:nvSpPr>
        <p:spPr>
          <a:xfrm>
            <a:off x="1417068" y="2083916"/>
            <a:ext cx="9361040" cy="3794150"/>
          </a:xfrm>
        </p:spPr>
        <p:txBody>
          <a:bodyPr/>
          <a:lstStyle>
            <a:lvl1pPr>
              <a:defRPr>
                <a:solidFill>
                  <a:schemeClr val="tx1"/>
                </a:solidFill>
              </a:defRPr>
            </a:lvl1pPr>
          </a:lstStyle>
          <a:p>
            <a:pPr lvl="0"/>
            <a:r>
              <a:rPr lang="zh-CN" altLang="en-US" dirty="0" smtClean="0"/>
              <a:t>单击此处编辑母版文本样式</a:t>
            </a:r>
            <a:endParaRPr lang="en-US" altLang="zh-CN" dirty="0" smtClean="0"/>
          </a:p>
          <a:p>
            <a:pPr lvl="0"/>
            <a:endParaRPr lang="zh-CN" altLang="en-US" dirty="0" smtClean="0"/>
          </a:p>
        </p:txBody>
      </p:sp>
    </p:spTree>
    <p:extLst>
      <p:ext uri="{BB962C8B-B14F-4D97-AF65-F5344CB8AC3E}">
        <p14:creationId xmlns:p14="http://schemas.microsoft.com/office/powerpoint/2010/main" val="22938134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401" y="2130425"/>
            <a:ext cx="10366375" cy="1471613"/>
          </a:xfrm>
        </p:spPr>
        <p:txBody>
          <a:bodyPr>
            <a:normAutofit/>
          </a:bodyPr>
          <a:lstStyle>
            <a:lvl1pPr algn="ctr">
              <a:defRPr sz="4000">
                <a:latin typeface="微软雅黑" pitchFamily="34" charset="-122"/>
                <a:ea typeface="微软雅黑" pitchFamily="34" charset="-122"/>
              </a:defRPr>
            </a:lvl1pPr>
          </a:lstStyle>
          <a:p>
            <a:r>
              <a:rPr lang="zh-CN" altLang="en-US" dirty="0" smtClean="0"/>
              <a:t>微软雅黑 </a:t>
            </a:r>
            <a:r>
              <a:rPr lang="en-US" altLang="zh-CN" dirty="0" smtClean="0"/>
              <a:t>40pt </a:t>
            </a:r>
            <a:r>
              <a:rPr lang="zh-CN" altLang="en-US" dirty="0" smtClean="0"/>
              <a:t>，居中，最多两行</a:t>
            </a:r>
            <a:endParaRPr lang="zh-CN" altLang="en-US" dirty="0"/>
          </a:p>
        </p:txBody>
      </p:sp>
    </p:spTree>
    <p:extLst>
      <p:ext uri="{BB962C8B-B14F-4D97-AF65-F5344CB8AC3E}">
        <p14:creationId xmlns:p14="http://schemas.microsoft.com/office/powerpoint/2010/main" val="29876926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502007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1788"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3790" y="1600200"/>
            <a:ext cx="5411787"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044743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 xmlns:a16="http://schemas.microsoft.com/office/drawing/2014/main" id="{8A4EAA63-3827-DA40-B921-C01084B9DA87}"/>
              </a:ext>
            </a:extLst>
          </p:cNvPr>
          <p:cNvSpPr>
            <a:spLocks noGrp="1"/>
          </p:cNvSpPr>
          <p:nvPr>
            <p:ph idx="10" hasCustomPrompt="1"/>
          </p:nvPr>
        </p:nvSpPr>
        <p:spPr>
          <a:xfrm>
            <a:off x="736812" y="1502337"/>
            <a:ext cx="10732160" cy="4691545"/>
          </a:xfrm>
          <a:prstGeom prst="rect">
            <a:avLst/>
          </a:prstGeom>
        </p:spPr>
        <p:txBody>
          <a:bodyPr lIns="0" tIns="0" rIns="0" bIns="0"/>
          <a:lstStyle>
            <a:lvl1pPr marL="12372" indent="0">
              <a:lnSpc>
                <a:spcPct val="100000"/>
              </a:lnSpc>
              <a:spcBef>
                <a:spcPts val="0"/>
              </a:spcBef>
              <a:buFontTx/>
              <a:buNone/>
              <a:tabLst>
                <a:tab pos="1208299"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797" indent="-171142">
              <a:buFont typeface="Arial" panose="020B0604020202020204" pitchFamily="34" charset="0"/>
              <a:buChar char="•"/>
              <a:tabLst>
                <a:tab pos="1208299" algn="ctr"/>
              </a:tabLst>
              <a:defRPr sz="1299" baseline="0"/>
            </a:lvl2pPr>
            <a:lvl3pPr marL="525797" indent="-171142">
              <a:buFont typeface="Arial" panose="020B0604020202020204" pitchFamily="34" charset="0"/>
              <a:buChar char="•"/>
              <a:tabLst>
                <a:tab pos="1208299" algn="ctr"/>
              </a:tabLst>
              <a:defRPr sz="1299" baseline="0"/>
            </a:lvl3pPr>
            <a:lvl4pPr marL="525797" indent="-171142">
              <a:buFont typeface="Arial" panose="020B0604020202020204" pitchFamily="34" charset="0"/>
              <a:buChar char="•"/>
              <a:tabLst>
                <a:tab pos="1208299" algn="ctr"/>
              </a:tabLst>
              <a:defRPr sz="1299" baseline="0"/>
            </a:lvl4pPr>
            <a:lvl5pPr marL="525797" indent="-171142">
              <a:buFont typeface="Arial" panose="020B0604020202020204" pitchFamily="34" charset="0"/>
              <a:buChar char="•"/>
              <a:tabLst>
                <a:tab pos="1208299"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52092198"/>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5" y="170385"/>
            <a:ext cx="11233770" cy="936104"/>
          </a:xfrm>
          <a:prstGeom prst="rect">
            <a:avLst/>
          </a:prstGeom>
        </p:spPr>
        <p:txBody>
          <a:bodyPr>
            <a:noAutofit/>
          </a:bodyPr>
          <a:lstStyle>
            <a:lvl1pPr marL="0" marR="0" indent="0" algn="l" defTabSz="1219078" rtl="0" eaLnBrk="1" fontAlgn="auto" latinLnBrk="0" hangingPunct="1">
              <a:lnSpc>
                <a:spcPct val="100000"/>
              </a:lnSpc>
              <a:spcBef>
                <a:spcPct val="0"/>
              </a:spcBef>
              <a:spcAft>
                <a:spcPts val="0"/>
              </a:spcAft>
              <a:buClrTx/>
              <a:buSzTx/>
              <a:buFontTx/>
              <a:buNone/>
              <a:tabLst/>
              <a:defRPr sz="3199"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227060914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841" indent="0" algn="ctr">
              <a:buNone/>
              <a:defRPr sz="2598"/>
            </a:lvl2pPr>
            <a:lvl3pPr marL="1187679" indent="0" algn="ctr">
              <a:buNone/>
              <a:defRPr sz="2338"/>
            </a:lvl3pPr>
            <a:lvl4pPr marL="1781521" indent="0" algn="ctr">
              <a:buNone/>
              <a:defRPr sz="2079"/>
            </a:lvl4pPr>
            <a:lvl5pPr marL="2375360" indent="0" algn="ctr">
              <a:buNone/>
              <a:defRPr sz="2079"/>
            </a:lvl5pPr>
            <a:lvl6pPr marL="2969200" indent="0" algn="ctr">
              <a:buNone/>
              <a:defRPr sz="2079"/>
            </a:lvl6pPr>
            <a:lvl7pPr marL="3563040" indent="0" algn="ctr">
              <a:buNone/>
              <a:defRPr sz="2079"/>
            </a:lvl7pPr>
            <a:lvl8pPr marL="4156881" indent="0" algn="ctr">
              <a:buNone/>
              <a:defRPr sz="2079"/>
            </a:lvl8pPr>
            <a:lvl9pPr marL="4750720"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 xmlns:a16="http://schemas.microsoft.com/office/drawing/2014/main" id="{8A4EAA63-3827-DA40-B921-C01084B9DA87}"/>
              </a:ext>
            </a:extLst>
          </p:cNvPr>
          <p:cNvSpPr>
            <a:spLocks noGrp="1"/>
          </p:cNvSpPr>
          <p:nvPr>
            <p:ph idx="10" hasCustomPrompt="1"/>
          </p:nvPr>
        </p:nvSpPr>
        <p:spPr>
          <a:xfrm>
            <a:off x="736812" y="1502337"/>
            <a:ext cx="10732160" cy="4691545"/>
          </a:xfrm>
          <a:prstGeom prst="rect">
            <a:avLst/>
          </a:prstGeom>
        </p:spPr>
        <p:txBody>
          <a:bodyPr lIns="0" tIns="0" rIns="0" bIns="0"/>
          <a:lstStyle>
            <a:lvl1pPr marL="12372" indent="0">
              <a:lnSpc>
                <a:spcPct val="100000"/>
              </a:lnSpc>
              <a:spcBef>
                <a:spcPts val="0"/>
              </a:spcBef>
              <a:buFontTx/>
              <a:buNone/>
              <a:tabLst>
                <a:tab pos="1208299"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797" indent="-171142">
              <a:buFont typeface="Arial" panose="020B0604020202020204" pitchFamily="34" charset="0"/>
              <a:buChar char="•"/>
              <a:tabLst>
                <a:tab pos="1208299" algn="ctr"/>
              </a:tabLst>
              <a:defRPr sz="1299" baseline="0"/>
            </a:lvl2pPr>
            <a:lvl3pPr marL="525797" indent="-171142">
              <a:buFont typeface="Arial" panose="020B0604020202020204" pitchFamily="34" charset="0"/>
              <a:buChar char="•"/>
              <a:tabLst>
                <a:tab pos="1208299" algn="ctr"/>
              </a:tabLst>
              <a:defRPr sz="1299" baseline="0"/>
            </a:lvl3pPr>
            <a:lvl4pPr marL="525797" indent="-171142">
              <a:buFont typeface="Arial" panose="020B0604020202020204" pitchFamily="34" charset="0"/>
              <a:buChar char="•"/>
              <a:tabLst>
                <a:tab pos="1208299" algn="ctr"/>
              </a:tabLst>
              <a:defRPr sz="1299" baseline="0"/>
            </a:lvl4pPr>
            <a:lvl5pPr marL="525797" indent="-171142">
              <a:buFont typeface="Arial" panose="020B0604020202020204" pitchFamily="34" charset="0"/>
              <a:buChar char="•"/>
              <a:tabLst>
                <a:tab pos="1208299"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56368610"/>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955" y="170385"/>
            <a:ext cx="11233770" cy="936104"/>
          </a:xfrm>
          <a:prstGeom prst="rect">
            <a:avLst/>
          </a:prstGeom>
        </p:spPr>
        <p:txBody>
          <a:bodyPr>
            <a:noAutofit/>
          </a:bodyPr>
          <a:lstStyle>
            <a:lvl1pPr marL="0" marR="0" indent="0" algn="l" defTabSz="1219078" rtl="0" eaLnBrk="1" fontAlgn="auto" latinLnBrk="0" hangingPunct="1">
              <a:lnSpc>
                <a:spcPct val="100000"/>
              </a:lnSpc>
              <a:spcBef>
                <a:spcPct val="0"/>
              </a:spcBef>
              <a:spcAft>
                <a:spcPts val="0"/>
              </a:spcAft>
              <a:buClrTx/>
              <a:buSzTx/>
              <a:buFontTx/>
              <a:buNone/>
              <a:tabLst/>
              <a:defRPr sz="3199"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105427679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055" name="Picture 7" descr="\\Bchief10t\f20170218前\品执服务客户\华为\设计+制作\2018\4月\ICT大赛物料-唐丹-新仔\文件\ICT\link\【闭幕】胶片模板.jp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059"/>
            <a:ext cx="12195175" cy="6861706"/>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lstStyle/>
          <a:p>
            <a:fld id="{C64AB77E-4A0E-4F41-A816-3B70324D40B4}" type="datetimeFigureOut">
              <a:rPr lang="zh-CN" altLang="en-US" smtClean="0">
                <a:solidFill>
                  <a:prstClr val="black">
                    <a:tint val="75000"/>
                  </a:prstClr>
                </a:solidFill>
              </a:rPr>
              <a:pPr/>
              <a:t>2021/8/24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7F2FEF6-62D3-4B65-A96E-47C7FEB42BC5}"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Picture 2" descr="\\Bchief10t\f20170218前\品执服务客户\华为\设计+制作\2018\4月\ICT大赛物料-唐丹-新仔\文件\ICT\link\文字-01.png"/>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554873" y="2373432"/>
            <a:ext cx="2061887" cy="141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65336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Picture 3" descr="\\Bchief10t\f20170218前\品执服务客户\华为\设计+制作\2018\4月\荣誉证书-唐丹-新仔\文件\ICT\开幕\胶片模板-.jp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059"/>
            <a:ext cx="12195175" cy="686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954097"/>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5" name="Picture 7" descr="\\Bchief10t\f20170218前\品执服务客户\华为\设计+制作\2018\4月\ICT大赛物料-唐丹-新仔\文件\ICT\link\【闭幕】胶片模板.jp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059"/>
            <a:ext cx="12195175" cy="68617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719592" y="2588654"/>
            <a:ext cx="4321604" cy="1077346"/>
          </a:xfrm>
          <a:prstGeom prst="rect">
            <a:avLst/>
          </a:prstGeom>
          <a:noFill/>
        </p:spPr>
        <p:txBody>
          <a:bodyPr wrap="square" rtlCol="0">
            <a:spAutoFit/>
          </a:bodyPr>
          <a:lstStyle/>
          <a:p>
            <a:pPr defTabSz="1219444" fontAlgn="auto"/>
            <a:r>
              <a:rPr lang="en-US" altLang="zh-CN" sz="6401" b="1" smtClean="0">
                <a:solidFill>
                  <a:prstClr val="black"/>
                </a:solidFill>
                <a:latin typeface="Akkurat Pro" panose="020B0504020101020102" pitchFamily="34" charset="0"/>
              </a:rPr>
              <a:t>Thank you</a:t>
            </a:r>
            <a:endParaRPr lang="zh-CN" altLang="en-US" sz="6401" b="1">
              <a:solidFill>
                <a:prstClr val="black"/>
              </a:solidFill>
              <a:latin typeface="Akkurat Pro" panose="020B0504020101020102" pitchFamily="34" charset="0"/>
            </a:endParaRPr>
          </a:p>
        </p:txBody>
      </p:sp>
      <p:pic>
        <p:nvPicPr>
          <p:cNvPr id="10" name="Picture 2" descr="\\Bchief10t\f20170218前\品执服务客户\华为\设计+制作\2018\4月\ICT大赛物料-唐丹-新仔\文件\ICT\link\文字-01.png"/>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554873" y="2373432"/>
            <a:ext cx="2061887" cy="141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31472"/>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469"/>
            <a:ext cx="5388320" cy="639911"/>
          </a:xfrm>
        </p:spPr>
        <p:txBody>
          <a:bodyPr anchor="b"/>
          <a:lstStyle>
            <a:lvl1pPr marL="0" indent="0">
              <a:buNone/>
              <a:defRPr sz="3201" b="1"/>
            </a:lvl1pPr>
            <a:lvl2pPr marL="609722" indent="0">
              <a:buNone/>
              <a:defRPr sz="2667" b="1"/>
            </a:lvl2pPr>
            <a:lvl3pPr marL="1219444" indent="0">
              <a:buNone/>
              <a:defRPr sz="2400" b="1"/>
            </a:lvl3pPr>
            <a:lvl4pPr marL="1829166" indent="0">
              <a:buNone/>
              <a:defRPr sz="2134" b="1"/>
            </a:lvl4pPr>
            <a:lvl5pPr marL="2438888" indent="0">
              <a:buNone/>
              <a:defRPr sz="2134" b="1"/>
            </a:lvl5pPr>
            <a:lvl6pPr marL="3048610" indent="0">
              <a:buNone/>
              <a:defRPr sz="2134" b="1"/>
            </a:lvl6pPr>
            <a:lvl7pPr marL="3658332" indent="0">
              <a:buNone/>
              <a:defRPr sz="2134" b="1"/>
            </a:lvl7pPr>
            <a:lvl8pPr marL="4268053" indent="0">
              <a:buNone/>
              <a:defRPr sz="2134" b="1"/>
            </a:lvl8pPr>
            <a:lvl9pPr marL="4877775" indent="0">
              <a:buNone/>
              <a:defRPr sz="2134" b="1"/>
            </a:lvl9pPr>
          </a:lstStyle>
          <a:p>
            <a:pPr lvl="0"/>
            <a:r>
              <a:rPr lang="zh-CN" altLang="en-US" smtClean="0"/>
              <a:t>单击此处编辑母版文本样式</a:t>
            </a:r>
          </a:p>
        </p:txBody>
      </p:sp>
      <p:sp>
        <p:nvSpPr>
          <p:cNvPr id="4" name="内容占位符 3"/>
          <p:cNvSpPr>
            <a:spLocks noGrp="1"/>
          </p:cNvSpPr>
          <p:nvPr>
            <p:ph sz="half" idx="2"/>
          </p:nvPr>
        </p:nvSpPr>
        <p:spPr>
          <a:xfrm>
            <a:off x="609759" y="2175378"/>
            <a:ext cx="5388320" cy="3952203"/>
          </a:xfrm>
        </p:spPr>
        <p:txBody>
          <a:bodyPr/>
          <a:lstStyle>
            <a:lvl1pPr>
              <a:defRPr sz="3201"/>
            </a:lvl1pPr>
            <a:lvl2pPr>
              <a:defRPr sz="2667"/>
            </a:lvl2pPr>
            <a:lvl3pPr>
              <a:defRPr sz="2400"/>
            </a:lvl3pPr>
            <a:lvl4pPr>
              <a:defRPr sz="2134"/>
            </a:lvl4pPr>
            <a:lvl5pPr>
              <a:defRPr sz="2134"/>
            </a:lvl5pPr>
            <a:lvl6pPr>
              <a:defRPr sz="2134"/>
            </a:lvl6pPr>
            <a:lvl7pPr>
              <a:defRPr sz="2134"/>
            </a:lvl7pPr>
            <a:lvl8pPr>
              <a:defRPr sz="2134"/>
            </a:lvl8pPr>
            <a:lvl9pPr>
              <a:defRPr sz="213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1" y="1535469"/>
            <a:ext cx="5390437" cy="639911"/>
          </a:xfrm>
        </p:spPr>
        <p:txBody>
          <a:bodyPr anchor="b"/>
          <a:lstStyle>
            <a:lvl1pPr marL="0" indent="0">
              <a:buNone/>
              <a:defRPr sz="3201" b="1"/>
            </a:lvl1pPr>
            <a:lvl2pPr marL="609722" indent="0">
              <a:buNone/>
              <a:defRPr sz="2667" b="1"/>
            </a:lvl2pPr>
            <a:lvl3pPr marL="1219444" indent="0">
              <a:buNone/>
              <a:defRPr sz="2400" b="1"/>
            </a:lvl3pPr>
            <a:lvl4pPr marL="1829166" indent="0">
              <a:buNone/>
              <a:defRPr sz="2134" b="1"/>
            </a:lvl4pPr>
            <a:lvl5pPr marL="2438888" indent="0">
              <a:buNone/>
              <a:defRPr sz="2134" b="1"/>
            </a:lvl5pPr>
            <a:lvl6pPr marL="3048610" indent="0">
              <a:buNone/>
              <a:defRPr sz="2134" b="1"/>
            </a:lvl6pPr>
            <a:lvl7pPr marL="3658332" indent="0">
              <a:buNone/>
              <a:defRPr sz="2134" b="1"/>
            </a:lvl7pPr>
            <a:lvl8pPr marL="4268053" indent="0">
              <a:buNone/>
              <a:defRPr sz="2134" b="1"/>
            </a:lvl8pPr>
            <a:lvl9pPr marL="4877775" indent="0">
              <a:buNone/>
              <a:defRPr sz="2134" b="1"/>
            </a:lvl9pPr>
          </a:lstStyle>
          <a:p>
            <a:pPr lvl="0"/>
            <a:r>
              <a:rPr lang="zh-CN" altLang="en-US" smtClean="0"/>
              <a:t>单击此处编辑母版文本样式</a:t>
            </a:r>
          </a:p>
        </p:txBody>
      </p:sp>
      <p:sp>
        <p:nvSpPr>
          <p:cNvPr id="6" name="内容占位符 5"/>
          <p:cNvSpPr>
            <a:spLocks noGrp="1"/>
          </p:cNvSpPr>
          <p:nvPr>
            <p:ph sz="quarter" idx="4"/>
          </p:nvPr>
        </p:nvSpPr>
        <p:spPr>
          <a:xfrm>
            <a:off x="6194981" y="2175378"/>
            <a:ext cx="5390437" cy="3952203"/>
          </a:xfrm>
        </p:spPr>
        <p:txBody>
          <a:bodyPr/>
          <a:lstStyle>
            <a:lvl1pPr>
              <a:defRPr sz="3201"/>
            </a:lvl1pPr>
            <a:lvl2pPr>
              <a:defRPr sz="2667"/>
            </a:lvl2pPr>
            <a:lvl3pPr>
              <a:defRPr sz="2400"/>
            </a:lvl3pPr>
            <a:lvl4pPr>
              <a:defRPr sz="2134"/>
            </a:lvl4pPr>
            <a:lvl5pPr>
              <a:defRPr sz="2134"/>
            </a:lvl5pPr>
            <a:lvl6pPr>
              <a:defRPr sz="2134"/>
            </a:lvl6pPr>
            <a:lvl7pPr>
              <a:defRPr sz="2134"/>
            </a:lvl7pPr>
            <a:lvl8pPr>
              <a:defRPr sz="2134"/>
            </a:lvl8pPr>
            <a:lvl9pPr>
              <a:defRPr sz="2134"/>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64AB77E-4A0E-4F41-A816-3B70324D40B4}" type="datetimeFigureOut">
              <a:rPr lang="zh-CN" altLang="en-US" smtClean="0">
                <a:solidFill>
                  <a:prstClr val="black">
                    <a:tint val="75000"/>
                  </a:prstClr>
                </a:solidFill>
              </a:rPr>
              <a:pPr/>
              <a:t>2021/8/24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E7F2FEF6-62D3-4B65-A96E-47C7FEB42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83105895"/>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64AB77E-4A0E-4F41-A816-3B70324D40B4}" type="datetimeFigureOut">
              <a:rPr lang="zh-CN" altLang="en-US" smtClean="0">
                <a:solidFill>
                  <a:prstClr val="black">
                    <a:tint val="75000"/>
                  </a:prstClr>
                </a:solidFill>
              </a:rPr>
              <a:pPr/>
              <a:t>2021/8/24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E7F2FEF6-62D3-4B65-A96E-47C7FEB42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8882945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64AB77E-4A0E-4F41-A816-3B70324D40B4}" type="datetimeFigureOut">
              <a:rPr lang="zh-CN" altLang="en-US" smtClean="0">
                <a:solidFill>
                  <a:prstClr val="black">
                    <a:tint val="75000"/>
                  </a:prstClr>
                </a:solidFill>
              </a:rPr>
              <a:pPr/>
              <a:t>2021/8/24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E7F2FEF6-62D3-4B65-A96E-47C7FEB42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64402115"/>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61" y="273112"/>
            <a:ext cx="4012129" cy="1162320"/>
          </a:xfrm>
        </p:spPr>
        <p:txBody>
          <a:bodyPr anchor="b"/>
          <a:lstStyle>
            <a:lvl1pPr algn="l">
              <a:defRPr sz="2667"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114"/>
            <a:ext cx="6817442" cy="5854469"/>
          </a:xfrm>
        </p:spPr>
        <p:txBody>
          <a:bodyPr/>
          <a:lstStyle>
            <a:lvl1pPr>
              <a:defRPr sz="4268"/>
            </a:lvl1pPr>
            <a:lvl2pPr>
              <a:defRPr sz="3734"/>
            </a:lvl2pPr>
            <a:lvl3pPr>
              <a:defRPr sz="3201"/>
            </a:lvl3pPr>
            <a:lvl4pPr>
              <a:defRPr sz="2667"/>
            </a:lvl4pPr>
            <a:lvl5pPr>
              <a:defRPr sz="2667"/>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61" y="1435434"/>
            <a:ext cx="4012129" cy="4692149"/>
          </a:xfrm>
        </p:spPr>
        <p:txBody>
          <a:bodyPr/>
          <a:lstStyle>
            <a:lvl1pPr marL="0" indent="0">
              <a:buNone/>
              <a:defRPr sz="1867"/>
            </a:lvl1pPr>
            <a:lvl2pPr marL="609722" indent="0">
              <a:buNone/>
              <a:defRPr sz="1600"/>
            </a:lvl2pPr>
            <a:lvl3pPr marL="1219444" indent="0">
              <a:buNone/>
              <a:defRPr sz="1334"/>
            </a:lvl3pPr>
            <a:lvl4pPr marL="1829166" indent="0">
              <a:buNone/>
              <a:defRPr sz="1200"/>
            </a:lvl4pPr>
            <a:lvl5pPr marL="2438888" indent="0">
              <a:buNone/>
              <a:defRPr sz="1200"/>
            </a:lvl5pPr>
            <a:lvl6pPr marL="3048610" indent="0">
              <a:buNone/>
              <a:defRPr sz="1200"/>
            </a:lvl6pPr>
            <a:lvl7pPr marL="3658332" indent="0">
              <a:buNone/>
              <a:defRPr sz="1200"/>
            </a:lvl7pPr>
            <a:lvl8pPr marL="4268053" indent="0">
              <a:buNone/>
              <a:defRPr sz="1200"/>
            </a:lvl8pPr>
            <a:lvl9pPr marL="4877775"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64AB77E-4A0E-4F41-A816-3B70324D40B4}" type="datetimeFigureOut">
              <a:rPr lang="zh-CN" altLang="en-US" smtClean="0">
                <a:solidFill>
                  <a:prstClr val="black">
                    <a:tint val="75000"/>
                  </a:prstClr>
                </a:solidFill>
              </a:rPr>
              <a:pPr/>
              <a:t>2021/8/24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E7F2FEF6-62D3-4B65-A96E-47C7FEB42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782132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1712"/>
            <a:ext cx="7317105" cy="566870"/>
          </a:xfrm>
        </p:spPr>
        <p:txBody>
          <a:bodyPr anchor="b"/>
          <a:lstStyle>
            <a:lvl1pPr algn="l">
              <a:defRPr sz="2667"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916"/>
            <a:ext cx="7317105" cy="4115753"/>
          </a:xfrm>
        </p:spPr>
        <p:txBody>
          <a:bodyPr/>
          <a:lstStyle>
            <a:lvl1pPr marL="0" indent="0">
              <a:buNone/>
              <a:defRPr sz="4268"/>
            </a:lvl1pPr>
            <a:lvl2pPr marL="609722" indent="0">
              <a:buNone/>
              <a:defRPr sz="3734"/>
            </a:lvl2pPr>
            <a:lvl3pPr marL="1219444" indent="0">
              <a:buNone/>
              <a:defRPr sz="3201"/>
            </a:lvl3pPr>
            <a:lvl4pPr marL="1829166" indent="0">
              <a:buNone/>
              <a:defRPr sz="2667"/>
            </a:lvl4pPr>
            <a:lvl5pPr marL="2438888" indent="0">
              <a:buNone/>
              <a:defRPr sz="2667"/>
            </a:lvl5pPr>
            <a:lvl6pPr marL="3048610" indent="0">
              <a:buNone/>
              <a:defRPr sz="2667"/>
            </a:lvl6pPr>
            <a:lvl7pPr marL="3658332" indent="0">
              <a:buNone/>
              <a:defRPr sz="2667"/>
            </a:lvl7pPr>
            <a:lvl8pPr marL="4268053" indent="0">
              <a:buNone/>
              <a:defRPr sz="2667"/>
            </a:lvl8pPr>
            <a:lvl9pPr marL="4877775" indent="0">
              <a:buNone/>
              <a:defRPr sz="2667"/>
            </a:lvl9pPr>
          </a:lstStyle>
          <a:p>
            <a:endParaRPr lang="zh-CN" altLang="en-US"/>
          </a:p>
        </p:txBody>
      </p:sp>
      <p:sp>
        <p:nvSpPr>
          <p:cNvPr id="4" name="文本占位符 3"/>
          <p:cNvSpPr>
            <a:spLocks noGrp="1"/>
          </p:cNvSpPr>
          <p:nvPr>
            <p:ph type="body" sz="half" idx="2"/>
          </p:nvPr>
        </p:nvSpPr>
        <p:spPr>
          <a:xfrm>
            <a:off x="2390340" y="5368581"/>
            <a:ext cx="7317105" cy="805049"/>
          </a:xfrm>
        </p:spPr>
        <p:txBody>
          <a:bodyPr/>
          <a:lstStyle>
            <a:lvl1pPr marL="0" indent="0">
              <a:buNone/>
              <a:defRPr sz="1867"/>
            </a:lvl1pPr>
            <a:lvl2pPr marL="609722" indent="0">
              <a:buNone/>
              <a:defRPr sz="1600"/>
            </a:lvl2pPr>
            <a:lvl3pPr marL="1219444" indent="0">
              <a:buNone/>
              <a:defRPr sz="1334"/>
            </a:lvl3pPr>
            <a:lvl4pPr marL="1829166" indent="0">
              <a:buNone/>
              <a:defRPr sz="1200"/>
            </a:lvl4pPr>
            <a:lvl5pPr marL="2438888" indent="0">
              <a:buNone/>
              <a:defRPr sz="1200"/>
            </a:lvl5pPr>
            <a:lvl6pPr marL="3048610" indent="0">
              <a:buNone/>
              <a:defRPr sz="1200"/>
            </a:lvl6pPr>
            <a:lvl7pPr marL="3658332" indent="0">
              <a:buNone/>
              <a:defRPr sz="1200"/>
            </a:lvl7pPr>
            <a:lvl8pPr marL="4268053" indent="0">
              <a:buNone/>
              <a:defRPr sz="1200"/>
            </a:lvl8pPr>
            <a:lvl9pPr marL="4877775"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64AB77E-4A0E-4F41-A816-3B70324D40B4}" type="datetimeFigureOut">
              <a:rPr lang="zh-CN" altLang="en-US" smtClean="0">
                <a:solidFill>
                  <a:prstClr val="black">
                    <a:tint val="75000"/>
                  </a:prstClr>
                </a:solidFill>
              </a:rPr>
              <a:pPr/>
              <a:t>2021/8/24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E7F2FEF6-62D3-4B65-A96E-47C7FEB42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45122028"/>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702"/>
            <a:ext cx="2743914" cy="585288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759" y="274702"/>
            <a:ext cx="8028490" cy="585288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64AB77E-4A0E-4F41-A816-3B70324D40B4}" type="datetimeFigureOut">
              <a:rPr lang="zh-CN" altLang="en-US" smtClean="0">
                <a:solidFill>
                  <a:prstClr val="black">
                    <a:tint val="75000"/>
                  </a:prstClr>
                </a:solidFill>
              </a:rPr>
              <a:pPr/>
              <a:t>2021/8/24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E7F2FEF6-62D3-4B65-A96E-47C7FEB42BC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4443951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822065"/>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21563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99788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926855"/>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853205"/>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551200"/>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211094"/>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14133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220694"/>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74082"/>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781423"/>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912265"/>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51952"/>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200737"/>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36195"/>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Picture 3" descr="\\Bchief10t\f20170218前\品执服务客户\华为\设计+制作\2018\4月\荣誉证书-唐丹-新仔\文件\ICT\开幕\胶片模板-.jp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059"/>
            <a:ext cx="12195175" cy="686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36054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401" y="2130425"/>
            <a:ext cx="10366375" cy="1471613"/>
          </a:xfrm>
        </p:spPr>
        <p:txBody>
          <a:bodyPr>
            <a:normAutofit/>
          </a:bodyPr>
          <a:lstStyle>
            <a:lvl1pPr algn="ctr">
              <a:defRPr sz="4000">
                <a:latin typeface="微软雅黑" pitchFamily="34" charset="-122"/>
                <a:ea typeface="微软雅黑" pitchFamily="34" charset="-122"/>
              </a:defRPr>
            </a:lvl1pPr>
          </a:lstStyle>
          <a:p>
            <a:r>
              <a:rPr lang="zh-CN" altLang="en-US" smtClean="0"/>
              <a:t>微软雅黑 </a:t>
            </a:r>
            <a:r>
              <a:rPr lang="en-US" altLang="zh-CN" smtClean="0"/>
              <a:t>40pt </a:t>
            </a:r>
            <a:r>
              <a:rPr lang="zh-CN" altLang="en-US" smtClean="0"/>
              <a:t>，居中，最多两行</a:t>
            </a:r>
            <a:endParaRPr lang="zh-CN" altLang="en-US"/>
          </a:p>
        </p:txBody>
      </p:sp>
    </p:spTree>
    <p:extLst>
      <p:ext uri="{BB962C8B-B14F-4D97-AF65-F5344CB8AC3E}">
        <p14:creationId xmlns:p14="http://schemas.microsoft.com/office/powerpoint/2010/main" val="2695823516"/>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523" y="387441"/>
            <a:ext cx="10287561" cy="868564"/>
          </a:xfrm>
          <a:prstGeom prst="rect">
            <a:avLst/>
          </a:prstGeom>
        </p:spPr>
        <p:txBody>
          <a:bodyPr/>
          <a:lstStyle/>
          <a:p>
            <a:r>
              <a:rPr lang="zh-CN" altLang="en-US" smtClean="0"/>
              <a:t>单击此处编辑母版标题样式</a:t>
            </a:r>
            <a:endParaRPr lang="zh-CN" altLang="en-US"/>
          </a:p>
        </p:txBody>
      </p:sp>
      <p:sp>
        <p:nvSpPr>
          <p:cNvPr id="3" name="文本占位符 6"/>
          <p:cNvSpPr>
            <a:spLocks noGrp="1"/>
          </p:cNvSpPr>
          <p:nvPr>
            <p:ph type="body" sz="quarter" idx="10" hasCustomPrompt="1"/>
          </p:nvPr>
        </p:nvSpPr>
        <p:spPr>
          <a:xfrm>
            <a:off x="912523" y="1376683"/>
            <a:ext cx="10562799" cy="3925209"/>
          </a:xfrm>
          <a:prstGeom prst="rect">
            <a:avLst/>
          </a:prstGeom>
        </p:spPr>
        <p:txBody>
          <a:bodyPr/>
          <a:lstStyle/>
          <a:p>
            <a:r>
              <a:rPr lang="zh-CN" altLang="en-US" smtClean="0"/>
              <a:t>单击此处输入文字</a:t>
            </a:r>
            <a:endParaRPr lang="zh-CN" altLang="en-US"/>
          </a:p>
        </p:txBody>
      </p:sp>
    </p:spTree>
    <p:extLst>
      <p:ext uri="{BB962C8B-B14F-4D97-AF65-F5344CB8AC3E}">
        <p14:creationId xmlns:p14="http://schemas.microsoft.com/office/powerpoint/2010/main" val="95627027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5048" y="2647303"/>
            <a:ext cx="11345079" cy="1564982"/>
          </a:xfrm>
          <a:prstGeom prst="rect">
            <a:avLst/>
          </a:prstGeom>
        </p:spPr>
        <p:txBody>
          <a:bodyPr lIns="91409" tIns="45704" rIns="91409" bIns="45704">
            <a:normAutofit/>
          </a:bodyPr>
          <a:lstStyle>
            <a:lvl1pPr marL="0" marR="0" indent="0" algn="ctr" defTabSz="1219032" rtl="0" eaLnBrk="1" fontAlgn="auto" latinLnBrk="0" hangingPunct="1">
              <a:lnSpc>
                <a:spcPct val="100000"/>
              </a:lnSpc>
              <a:spcBef>
                <a:spcPct val="20000"/>
              </a:spcBef>
              <a:spcAft>
                <a:spcPts val="0"/>
              </a:spcAft>
              <a:buClrTx/>
              <a:buSzTx/>
              <a:buFont typeface="Arial" pitchFamily="34" charset="0"/>
              <a:buNone/>
              <a:tabLst/>
              <a:defRPr sz="4000" baseline="0">
                <a:solidFill>
                  <a:schemeClr val="tx1"/>
                </a:solidFill>
                <a:latin typeface="+mn-ea"/>
                <a:ea typeface="+mn-ea"/>
              </a:defRPr>
            </a:lvl1pPr>
            <a:lvl2pPr marL="609516" indent="0" algn="ctr">
              <a:buNone/>
              <a:defRPr>
                <a:solidFill>
                  <a:schemeClr val="tx1">
                    <a:tint val="75000"/>
                  </a:schemeClr>
                </a:solidFill>
              </a:defRPr>
            </a:lvl2pPr>
            <a:lvl3pPr marL="1219032" indent="0" algn="ctr">
              <a:buNone/>
              <a:defRPr>
                <a:solidFill>
                  <a:schemeClr val="tx1">
                    <a:tint val="75000"/>
                  </a:schemeClr>
                </a:solidFill>
              </a:defRPr>
            </a:lvl3pPr>
            <a:lvl4pPr marL="1828547" indent="0" algn="ctr">
              <a:buNone/>
              <a:defRPr>
                <a:solidFill>
                  <a:schemeClr val="tx1">
                    <a:tint val="75000"/>
                  </a:schemeClr>
                </a:solidFill>
              </a:defRPr>
            </a:lvl4pPr>
            <a:lvl5pPr marL="2438062" indent="0" algn="ctr">
              <a:buNone/>
              <a:defRPr>
                <a:solidFill>
                  <a:schemeClr val="tx1">
                    <a:tint val="75000"/>
                  </a:schemeClr>
                </a:solidFill>
              </a:defRPr>
            </a:lvl5pPr>
            <a:lvl6pPr marL="3047579" indent="0" algn="ctr">
              <a:buNone/>
              <a:defRPr>
                <a:solidFill>
                  <a:schemeClr val="tx1">
                    <a:tint val="75000"/>
                  </a:schemeClr>
                </a:solidFill>
              </a:defRPr>
            </a:lvl6pPr>
            <a:lvl7pPr marL="3657095" indent="0" algn="ctr">
              <a:buNone/>
              <a:defRPr>
                <a:solidFill>
                  <a:schemeClr val="tx1">
                    <a:tint val="75000"/>
                  </a:schemeClr>
                </a:solidFill>
              </a:defRPr>
            </a:lvl7pPr>
            <a:lvl8pPr marL="4266609" indent="0" algn="ctr">
              <a:buNone/>
              <a:defRPr>
                <a:solidFill>
                  <a:schemeClr val="tx1">
                    <a:tint val="75000"/>
                  </a:schemeClr>
                </a:solidFill>
              </a:defRPr>
            </a:lvl8pPr>
            <a:lvl9pPr marL="4876125"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21075" y="-297"/>
            <a:ext cx="12237325" cy="6860182"/>
          </a:xfrm>
          <a:prstGeom prst="rect">
            <a:avLst/>
          </a:prstGeom>
        </p:spPr>
      </p:pic>
      <p:sp>
        <p:nvSpPr>
          <p:cNvPr id="2" name="标题 1"/>
          <p:cNvSpPr>
            <a:spLocks noGrp="1"/>
          </p:cNvSpPr>
          <p:nvPr>
            <p:ph type="ctrTitle"/>
          </p:nvPr>
        </p:nvSpPr>
        <p:spPr>
          <a:xfrm>
            <a:off x="762198" y="2201166"/>
            <a:ext cx="10916971" cy="1228629"/>
          </a:xfrm>
        </p:spPr>
        <p:txBody>
          <a:bodyPr anchor="b"/>
          <a:lstStyle>
            <a:lvl1pPr algn="ctr">
              <a:lnSpc>
                <a:spcPct val="120000"/>
              </a:lnSpc>
              <a:defRPr sz="4000" i="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762199" y="3640156"/>
            <a:ext cx="10916971" cy="1048756"/>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90693669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216000" indent="-216000">
              <a:buSzTx/>
              <a:buFont typeface="Wingdings" pitchFamily="2" charset="2"/>
              <a:buChar char="§"/>
              <a:defRPr/>
            </a:lvl1pPr>
          </a:lstStyle>
          <a:p>
            <a:pPr lvl="0"/>
            <a:r>
              <a:rPr lang="zh-CN" altLang="en-US" smtClean="0"/>
              <a:t>单击此处编辑母版文本样式</a:t>
            </a:r>
          </a:p>
          <a:p>
            <a:pPr lvl="1"/>
            <a:r>
              <a:rPr lang="zh-CN" altLang="en-US" smtClean="0"/>
              <a:t>第二级</a:t>
            </a:r>
          </a:p>
          <a:p>
            <a:pPr lvl="2"/>
            <a:r>
              <a:rPr lang="zh-CN" altLang="en-US" smtClean="0"/>
              <a:t>第三级</a:t>
            </a:r>
          </a:p>
        </p:txBody>
      </p:sp>
    </p:spTree>
    <p:extLst>
      <p:ext uri="{BB962C8B-B14F-4D97-AF65-F5344CB8AC3E}">
        <p14:creationId xmlns:p14="http://schemas.microsoft.com/office/powerpoint/2010/main" val="4187425318"/>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51284078"/>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汇报提纲">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3" y="0"/>
            <a:ext cx="12233373" cy="68611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559331" y="1376684"/>
            <a:ext cx="9399389" cy="4214201"/>
          </a:xfrm>
        </p:spPr>
        <p:txBody>
          <a:bodyPr anchor="ctr"/>
          <a:lstStyle>
            <a:lvl1pPr marL="449263" indent="-449263">
              <a:lnSpc>
                <a:spcPct val="150000"/>
              </a:lnSpc>
              <a:spcBef>
                <a:spcPct val="0"/>
              </a:spcBef>
              <a:spcAft>
                <a:spcPts val="700"/>
              </a:spcAft>
              <a:buClrTx/>
              <a:defRPr sz="3200" b="0" i="0" baseline="0">
                <a:solidFill>
                  <a:schemeClr val="tx1">
                    <a:lumMod val="75000"/>
                    <a:lumOff val="25000"/>
                  </a:schemeClr>
                </a:solidFill>
                <a:latin typeface="+mj-lt"/>
                <a:ea typeface="+mj-ea"/>
              </a:defRPr>
            </a:lvl1pPr>
            <a:lvl2pPr>
              <a:lnSpc>
                <a:spcPct val="150000"/>
              </a:lnSpc>
              <a:spcBef>
                <a:spcPct val="0"/>
              </a:spcBef>
              <a:spcAft>
                <a:spcPts val="700"/>
              </a:spcAft>
              <a:defRPr/>
            </a:lvl2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5" name="Rectangle 86"/>
          <p:cNvSpPr>
            <a:spLocks noChangeArrowheads="1"/>
          </p:cNvSpPr>
          <p:nvPr userDrawn="1"/>
        </p:nvSpPr>
        <p:spPr bwMode="auto">
          <a:xfrm>
            <a:off x="11813583" y="6351908"/>
            <a:ext cx="328364" cy="426261"/>
          </a:xfrm>
          <a:prstGeom prst="rect">
            <a:avLst/>
          </a:prstGeom>
          <a:noFill/>
          <a:ln w="9525">
            <a:noFill/>
            <a:miter lim="800000"/>
          </a:ln>
          <a:effectLst/>
        </p:spPr>
        <p:txBody>
          <a:bodyPr lIns="0" tIns="0" rIns="0" bIns="0"/>
          <a:lstStyle/>
          <a:p>
            <a:pPr defTabSz="988112" eaLnBrk="0" fontAlgn="auto" hangingPunct="0">
              <a:lnSpc>
                <a:spcPct val="85000"/>
              </a:lnSpc>
            </a:pPr>
            <a:endParaRPr lang="de-DE" sz="1300">
              <a:solidFill>
                <a:srgbClr val="282828"/>
              </a:solidFill>
              <a:latin typeface="FrutigerNext LT Light" pitchFamily="34" charset="0"/>
              <a:ea typeface="MS PGothic" pitchFamily="34" charset="-128"/>
            </a:endParaRPr>
          </a:p>
          <a:p>
            <a:pPr defTabSz="988112" eaLnBrk="0" fontAlgn="auto" hangingPunct="0">
              <a:lnSpc>
                <a:spcPct val="85000"/>
              </a:lnSpc>
            </a:pPr>
            <a:fld id="{E68EC476-442B-4BB7-9603-F1440C241F3D}" type="slidenum">
              <a:rPr lang="de-DE" sz="900" smtClean="0">
                <a:solidFill>
                  <a:srgbClr val="FFFFFF">
                    <a:lumMod val="50000"/>
                  </a:srgbClr>
                </a:solidFill>
                <a:latin typeface="Arial"/>
                <a:ea typeface="MS PGothic" pitchFamily="34" charset="-128"/>
              </a:rPr>
              <a:pPr defTabSz="988112" eaLnBrk="0" fontAlgn="auto" hangingPunct="0">
                <a:lnSpc>
                  <a:spcPct val="85000"/>
                </a:lnSpc>
              </a:pPr>
              <a:t>‹#›</a:t>
            </a:fld>
            <a:endParaRPr lang="en-GB" sz="900">
              <a:solidFill>
                <a:srgbClr val="FFFFFF">
                  <a:lumMod val="50000"/>
                </a:srgbClr>
              </a:solidFill>
              <a:latin typeface="Arial"/>
              <a:ea typeface="MS PGothic" pitchFamily="34" charset="-128"/>
            </a:endParaRPr>
          </a:p>
        </p:txBody>
      </p:sp>
    </p:spTree>
    <p:extLst>
      <p:ext uri="{BB962C8B-B14F-4D97-AF65-F5344CB8AC3E}">
        <p14:creationId xmlns:p14="http://schemas.microsoft.com/office/powerpoint/2010/main" val="1533943052"/>
      </p:ext>
    </p:extLst>
  </p:cSld>
  <p:clrMapOvr>
    <a:masterClrMapping/>
  </p:clrMapOvr>
  <p:transition/>
  <p:extLst mod="1">
    <p:ext uri="{DCECCB84-F9BA-43D5-87BE-67443E8EF086}">
      <p15:sldGuideLst xmlns:p15="http://schemas.microsoft.com/office/powerpoint/2012/main">
        <p15:guide id="1" pos="982">
          <p15:clr>
            <a:srgbClr val="FBAE40"/>
          </p15:clr>
        </p15:guide>
        <p15:guide id="2" orient="horz" pos="867">
          <p15:clr>
            <a:srgbClr val="FBAE40"/>
          </p15:clr>
        </p15:guide>
        <p15:guide id="3" orient="horz" pos="352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7" name="Picture 2" descr="F:\钱程2017\KV\转发：kv\终\HC kv16比9111-01.jp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0"/>
            <a:ext cx="12233461" cy="686117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userDrawn="1"/>
        </p:nvGrpSpPr>
        <p:grpSpPr>
          <a:xfrm>
            <a:off x="737997" y="3518945"/>
            <a:ext cx="4779924" cy="2048580"/>
            <a:chOff x="1896389" y="2298415"/>
            <a:chExt cx="4778680" cy="2048105"/>
          </a:xfrm>
        </p:grpSpPr>
        <p:sp>
          <p:nvSpPr>
            <p:cNvPr id="5" name="TextBox 6"/>
            <p:cNvSpPr txBox="1"/>
            <p:nvPr userDrawn="1"/>
          </p:nvSpPr>
          <p:spPr>
            <a:xfrm>
              <a:off x="2066557" y="3146182"/>
              <a:ext cx="4608512" cy="1200338"/>
            </a:xfrm>
            <a:prstGeom prst="rect">
              <a:avLst/>
            </a:prstGeom>
            <a:noFill/>
          </p:spPr>
          <p:txBody>
            <a:bodyPr wrap="square" lIns="91450" tIns="45725" rIns="91450" bIns="45725">
              <a:spAutoFit/>
            </a:bodyPr>
            <a:lstStyle/>
            <a:p>
              <a:pPr defTabSz="914309" fontAlgn="auto">
                <a:defRPr/>
              </a:pPr>
              <a:r>
                <a:rPr lang="en-US" altLang="zh-CN" sz="900" smtClean="0">
                  <a:solidFill>
                    <a:srgbClr val="282828">
                      <a:lumMod val="65000"/>
                      <a:lumOff val="35000"/>
                    </a:srgbClr>
                  </a:solidFill>
                  <a:latin typeface="Arial"/>
                  <a:ea typeface="微软雅黑"/>
                </a:rPr>
                <a:t>Copyright©2017 </a:t>
              </a:r>
              <a:r>
                <a:rPr lang="en-US" altLang="zh-CN" sz="900">
                  <a:solidFill>
                    <a:srgbClr val="282828">
                      <a:lumMod val="65000"/>
                      <a:lumOff val="35000"/>
                    </a:srgbClr>
                  </a:solidFill>
                  <a:latin typeface="Arial"/>
                  <a:ea typeface="微软雅黑"/>
                </a:rPr>
                <a:t>Huawei Technologies Co., Ltd. All Rights Reserved</a:t>
              </a:r>
              <a:r>
                <a:rPr lang="en-US" altLang="zh-CN" sz="900" smtClean="0">
                  <a:solidFill>
                    <a:srgbClr val="282828">
                      <a:lumMod val="65000"/>
                      <a:lumOff val="35000"/>
                    </a:srgbClr>
                  </a:solidFill>
                  <a:latin typeface="Arial"/>
                  <a:ea typeface="微软雅黑"/>
                </a:rPr>
                <a:t>.</a:t>
              </a:r>
            </a:p>
            <a:p>
              <a:pPr defTabSz="914309" fontAlgn="auto">
                <a:defRPr/>
              </a:pPr>
              <a:r>
                <a:rPr lang="en-US" altLang="zh-CN" sz="900" smtClean="0">
                  <a:solidFill>
                    <a:srgbClr val="282828">
                      <a:lumMod val="65000"/>
                      <a:lumOff val="35000"/>
                    </a:srgbClr>
                  </a:solidFill>
                  <a:latin typeface="Arial"/>
                  <a:ea typeface="微软雅黑"/>
                </a:rPr>
                <a:t>The </a:t>
              </a:r>
              <a:r>
                <a:rPr lang="en-US" altLang="zh-CN" sz="900">
                  <a:solidFill>
                    <a:srgbClr val="282828">
                      <a:lumMod val="65000"/>
                      <a:lumOff val="35000"/>
                    </a:srgbClr>
                  </a:solidFill>
                  <a:latin typeface="Arial"/>
                  <a:ea typeface="微软雅黑"/>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a:solidFill>
                  <a:srgbClr val="282828">
                    <a:lumMod val="65000"/>
                    <a:lumOff val="35000"/>
                  </a:srgbClr>
                </a:solidFill>
                <a:latin typeface="Arial"/>
                <a:ea typeface="微软雅黑"/>
              </a:endParaRPr>
            </a:p>
          </p:txBody>
        </p:sp>
        <p:sp>
          <p:nvSpPr>
            <p:cNvPr id="6" name="TextBox 6"/>
            <p:cNvSpPr txBox="1"/>
            <p:nvPr userDrawn="1"/>
          </p:nvSpPr>
          <p:spPr>
            <a:xfrm>
              <a:off x="1896389" y="2298415"/>
              <a:ext cx="2873864" cy="677119"/>
            </a:xfrm>
            <a:prstGeom prst="rect">
              <a:avLst/>
            </a:prstGeom>
            <a:noFill/>
          </p:spPr>
          <p:txBody>
            <a:bodyPr wrap="square" lIns="91450" tIns="45725" rIns="91450" bIns="45725">
              <a:spAutoFit/>
            </a:bodyPr>
            <a:lstStyle/>
            <a:p>
              <a:pPr algn="ctr" defTabSz="914309" fontAlgn="auto">
                <a:defRPr/>
              </a:pPr>
              <a:r>
                <a:rPr lang="en-US" altLang="zh-CN" sz="3800" smtClean="0">
                  <a:solidFill>
                    <a:srgbClr val="282828">
                      <a:lumMod val="65000"/>
                      <a:lumOff val="35000"/>
                    </a:srgbClr>
                  </a:solidFill>
                  <a:latin typeface="Arial"/>
                  <a:ea typeface="微软雅黑"/>
                </a:rPr>
                <a:t>Thank You.</a:t>
              </a:r>
              <a:endParaRPr lang="zh-CN" altLang="zh-CN" sz="3800">
                <a:solidFill>
                  <a:srgbClr val="282828">
                    <a:lumMod val="65000"/>
                    <a:lumOff val="35000"/>
                  </a:srgbClr>
                </a:solidFill>
                <a:latin typeface="Arial"/>
                <a:ea typeface="微软雅黑"/>
              </a:endParaRPr>
            </a:p>
          </p:txBody>
        </p:sp>
      </p:grpSp>
    </p:spTree>
    <p:extLst>
      <p:ext uri="{BB962C8B-B14F-4D97-AF65-F5344CB8AC3E}">
        <p14:creationId xmlns:p14="http://schemas.microsoft.com/office/powerpoint/2010/main" val="109001516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xmlns:p15="http://schemas.microsoft.com/office/powerpoint/2012/main" xmlns:a14="http://schemas.microsoft.com/office/drawing/2010/main" xmlns:p14="http://schemas.microsoft.com/office/powerpoint/2010/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29"/>
              </a:lnSpc>
              <a:spcBef>
                <a:spcPct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3"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a:t>单击此处添加标题</a:t>
            </a:r>
            <a:endParaRPr lang="en-US"/>
          </a:p>
        </p:txBody>
      </p:sp>
      <p:sp>
        <p:nvSpPr>
          <p:cNvPr id="7" name="Content Placeholder 2">
            <a:extLst>
              <a:ext uri="{FF2B5EF4-FFF2-40B4-BE49-F238E27FC236}">
                <a16:creationId xmlns:a16="http://schemas.microsoft.com/office/drawing/2014/main" xmlns="" xmlns:p15="http://schemas.microsoft.com/office/powerpoint/2012/main" xmlns:a14="http://schemas.microsoft.com/office/drawing/2010/main" xmlns:p14="http://schemas.microsoft.com/office/powerpoint/2010/main" id="{8A4EAA63-3827-DA40-B921-C01084B9DA87}"/>
              </a:ext>
            </a:extLst>
          </p:cNvPr>
          <p:cNvSpPr>
            <a:spLocks noGrp="1"/>
          </p:cNvSpPr>
          <p:nvPr>
            <p:ph idx="10" hasCustomPrompt="1"/>
          </p:nvPr>
        </p:nvSpPr>
        <p:spPr>
          <a:xfrm>
            <a:off x="736813" y="1502337"/>
            <a:ext cx="10732160" cy="4691545"/>
          </a:xfrm>
          <a:prstGeom prst="rect">
            <a:avLst/>
          </a:prstGeom>
        </p:spPr>
        <p:txBody>
          <a:bodyPr lIns="0" tIns="0" rIns="0" bIns="0"/>
          <a:lstStyle>
            <a:lvl1pPr marL="12368" indent="0">
              <a:lnSpc>
                <a:spcPct val="100000"/>
              </a:lnSpc>
              <a:spcBef>
                <a:spcPct val="0"/>
              </a:spcBef>
              <a:buFontTx/>
              <a:buNone/>
              <a:tabLst>
                <a:tab pos="1207936" algn="ctr"/>
              </a:tabLst>
              <a:defRPr sz="1799" baseline="0">
                <a:solidFill>
                  <a:schemeClr val="tx1"/>
                </a:solidFill>
                <a:latin typeface="Microsoft YaHei" panose="020B0503020204020204" pitchFamily="34" charset="-122"/>
                <a:ea typeface="Microsoft YaHei" panose="020B0503020204020204" pitchFamily="34" charset="-122"/>
                <a:cs typeface="Arial" pitchFamily="34" charset="0"/>
              </a:defRPr>
            </a:lvl1pPr>
            <a:lvl2pPr marL="525639" indent="-171091">
              <a:buFont typeface="Arial" pitchFamily="34" charset="0"/>
              <a:buChar char="•"/>
              <a:tabLst>
                <a:tab pos="1207936" algn="ctr"/>
              </a:tabLst>
              <a:defRPr sz="1299" baseline="0"/>
            </a:lvl2pPr>
            <a:lvl3pPr marL="525639" indent="-171091">
              <a:buFont typeface="Arial" pitchFamily="34" charset="0"/>
              <a:buChar char="•"/>
              <a:tabLst>
                <a:tab pos="1207936" algn="ctr"/>
              </a:tabLst>
              <a:defRPr sz="1299" baseline="0"/>
            </a:lvl3pPr>
            <a:lvl4pPr marL="525639" indent="-171091">
              <a:buFont typeface="Arial" pitchFamily="34" charset="0"/>
              <a:buChar char="•"/>
              <a:tabLst>
                <a:tab pos="1207936" algn="ctr"/>
              </a:tabLst>
              <a:defRPr sz="1299" baseline="0"/>
            </a:lvl4pPr>
            <a:lvl5pPr marL="525639" indent="-171091">
              <a:buFont typeface="Arial" pitchFamily="34" charset="0"/>
              <a:buChar char="•"/>
              <a:tabLst>
                <a:tab pos="1207936" algn="ctr"/>
              </a:tabLst>
              <a:defRPr sz="1299" baseline="0"/>
            </a:lvl5pPr>
          </a:lstStyle>
          <a:p>
            <a:pPr lvl="0"/>
            <a:r>
              <a:rPr lang="zh-CN" altLang="en-US"/>
              <a:t>单击此处添加文本</a:t>
            </a:r>
            <a:endParaRPr lang="en-US"/>
          </a:p>
        </p:txBody>
      </p:sp>
    </p:spTree>
    <p:extLst>
      <p:ext uri="{BB962C8B-B14F-4D97-AF65-F5344CB8AC3E}">
        <p14:creationId xmlns:p14="http://schemas.microsoft.com/office/powerpoint/2010/main" val="832765741"/>
      </p:ext>
    </p:extLst>
  </p:cSld>
  <p:clrMapOvr>
    <a:masterClrMapping/>
  </p:clrMapOvr>
  <p:transition/>
  <p:extLst mod="1">
    <p:ext uri="{DCECCB84-F9BA-43D5-87BE-67443E8EF086}">
      <p15:sldGuideLst xmlns:p15="http://schemas.microsoft.com/office/powerpoint/2012/main">
        <p15:guide id="1" pos="384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21075" y="-297"/>
            <a:ext cx="12237325" cy="6860182"/>
          </a:xfrm>
          <a:prstGeom prst="rect">
            <a:avLst/>
          </a:prstGeom>
        </p:spPr>
      </p:pic>
      <p:sp>
        <p:nvSpPr>
          <p:cNvPr id="2" name="标题 1"/>
          <p:cNvSpPr>
            <a:spLocks noGrp="1"/>
          </p:cNvSpPr>
          <p:nvPr>
            <p:ph type="ctrTitle"/>
          </p:nvPr>
        </p:nvSpPr>
        <p:spPr>
          <a:xfrm>
            <a:off x="762198" y="2201166"/>
            <a:ext cx="10916971" cy="1228629"/>
          </a:xfrm>
        </p:spPr>
        <p:txBody>
          <a:bodyPr anchor="b"/>
          <a:lstStyle>
            <a:lvl1pPr algn="ctr">
              <a:lnSpc>
                <a:spcPct val="120000"/>
              </a:lnSpc>
              <a:defRPr sz="4000" i="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762199" y="3640156"/>
            <a:ext cx="10916971" cy="1048756"/>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4218787246"/>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216000" indent="-216000">
              <a:buSzTx/>
              <a:buFont typeface="Wingdings" pitchFamily="2" charset="2"/>
              <a:buChar char="§"/>
              <a:defRPr/>
            </a:lvl1pPr>
          </a:lstStyle>
          <a:p>
            <a:pPr lvl="0"/>
            <a:r>
              <a:rPr lang="zh-CN" altLang="en-US" smtClean="0"/>
              <a:t>单击此处编辑母版文本样式</a:t>
            </a:r>
          </a:p>
          <a:p>
            <a:pPr lvl="1"/>
            <a:r>
              <a:rPr lang="zh-CN" altLang="en-US" smtClean="0"/>
              <a:t>第二级</a:t>
            </a:r>
          </a:p>
          <a:p>
            <a:pPr lvl="2"/>
            <a:r>
              <a:rPr lang="zh-CN" altLang="en-US" smtClean="0"/>
              <a:t>第三级</a:t>
            </a:r>
          </a:p>
        </p:txBody>
      </p:sp>
    </p:spTree>
    <p:extLst>
      <p:ext uri="{BB962C8B-B14F-4D97-AF65-F5344CB8AC3E}">
        <p14:creationId xmlns:p14="http://schemas.microsoft.com/office/powerpoint/2010/main" val="2133497633"/>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27040544"/>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汇报提纲">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3" y="0"/>
            <a:ext cx="12233373" cy="68611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559331" y="1376684"/>
            <a:ext cx="9399389" cy="4214201"/>
          </a:xfrm>
        </p:spPr>
        <p:txBody>
          <a:bodyPr anchor="ctr"/>
          <a:lstStyle>
            <a:lvl1pPr marL="449263" indent="-449263">
              <a:lnSpc>
                <a:spcPct val="150000"/>
              </a:lnSpc>
              <a:spcBef>
                <a:spcPct val="0"/>
              </a:spcBef>
              <a:spcAft>
                <a:spcPts val="700"/>
              </a:spcAft>
              <a:buClrTx/>
              <a:defRPr sz="3200" b="0" i="0" baseline="0">
                <a:solidFill>
                  <a:schemeClr val="tx1">
                    <a:lumMod val="75000"/>
                    <a:lumOff val="25000"/>
                  </a:schemeClr>
                </a:solidFill>
                <a:latin typeface="+mj-lt"/>
                <a:ea typeface="+mj-ea"/>
              </a:defRPr>
            </a:lvl1pPr>
            <a:lvl2pPr>
              <a:lnSpc>
                <a:spcPct val="150000"/>
              </a:lnSpc>
              <a:spcBef>
                <a:spcPct val="0"/>
              </a:spcBef>
              <a:spcAft>
                <a:spcPts val="700"/>
              </a:spcAft>
              <a:defRPr/>
            </a:lvl2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5" name="Rectangle 86"/>
          <p:cNvSpPr>
            <a:spLocks noChangeArrowheads="1"/>
          </p:cNvSpPr>
          <p:nvPr userDrawn="1"/>
        </p:nvSpPr>
        <p:spPr bwMode="auto">
          <a:xfrm>
            <a:off x="11813583" y="6351908"/>
            <a:ext cx="328364" cy="426261"/>
          </a:xfrm>
          <a:prstGeom prst="rect">
            <a:avLst/>
          </a:prstGeom>
          <a:noFill/>
          <a:ln w="9525">
            <a:noFill/>
            <a:miter lim="800000"/>
          </a:ln>
          <a:effectLst/>
        </p:spPr>
        <p:txBody>
          <a:bodyPr lIns="0" tIns="0" rIns="0" bIns="0"/>
          <a:lstStyle/>
          <a:p>
            <a:pPr defTabSz="988112" eaLnBrk="0" fontAlgn="auto" hangingPunct="0">
              <a:lnSpc>
                <a:spcPct val="85000"/>
              </a:lnSpc>
            </a:pPr>
            <a:endParaRPr lang="de-DE" sz="1300">
              <a:solidFill>
                <a:srgbClr val="282828"/>
              </a:solidFill>
              <a:latin typeface="FrutigerNext LT Light" pitchFamily="34" charset="0"/>
              <a:ea typeface="MS PGothic" pitchFamily="34" charset="-128"/>
            </a:endParaRPr>
          </a:p>
          <a:p>
            <a:pPr defTabSz="988112" eaLnBrk="0" fontAlgn="auto" hangingPunct="0">
              <a:lnSpc>
                <a:spcPct val="85000"/>
              </a:lnSpc>
            </a:pPr>
            <a:fld id="{E68EC476-442B-4BB7-9603-F1440C241F3D}" type="slidenum">
              <a:rPr lang="de-DE" sz="900" smtClean="0">
                <a:solidFill>
                  <a:srgbClr val="FFFFFF">
                    <a:lumMod val="50000"/>
                  </a:srgbClr>
                </a:solidFill>
                <a:latin typeface="Arial"/>
                <a:ea typeface="MS PGothic" pitchFamily="34" charset="-128"/>
              </a:rPr>
              <a:pPr defTabSz="988112" eaLnBrk="0" fontAlgn="auto" hangingPunct="0">
                <a:lnSpc>
                  <a:spcPct val="85000"/>
                </a:lnSpc>
              </a:pPr>
              <a:t>‹#›</a:t>
            </a:fld>
            <a:endParaRPr lang="en-GB" sz="900">
              <a:solidFill>
                <a:srgbClr val="FFFFFF">
                  <a:lumMod val="50000"/>
                </a:srgbClr>
              </a:solidFill>
              <a:latin typeface="Arial"/>
              <a:ea typeface="MS PGothic" pitchFamily="34" charset="-128"/>
            </a:endParaRPr>
          </a:p>
        </p:txBody>
      </p:sp>
    </p:spTree>
    <p:extLst>
      <p:ext uri="{BB962C8B-B14F-4D97-AF65-F5344CB8AC3E}">
        <p14:creationId xmlns:p14="http://schemas.microsoft.com/office/powerpoint/2010/main" val="237009656"/>
      </p:ext>
    </p:extLst>
  </p:cSld>
  <p:clrMapOvr>
    <a:masterClrMapping/>
  </p:clrMapOvr>
  <p:transition/>
  <p:extLst mod="1">
    <p:ext uri="{DCECCB84-F9BA-43D5-87BE-67443E8EF086}">
      <p15:sldGuideLst xmlns:p15="http://schemas.microsoft.com/office/powerpoint/2012/main">
        <p15:guide id="1" pos="982">
          <p15:clr>
            <a:srgbClr val="FBAE40"/>
          </p15:clr>
        </p15:guide>
        <p15:guide id="2" orient="horz" pos="867">
          <p15:clr>
            <a:srgbClr val="FBAE40"/>
          </p15:clr>
        </p15:guide>
        <p15:guide id="3" orient="horz" pos="352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7.xml"/><Relationship Id="rId7" Type="http://schemas.openxmlformats.org/officeDocument/2006/relationships/image" Target="../media/image3.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4.wmf"/><Relationship Id="rId5" Type="http://schemas.openxmlformats.org/officeDocument/2006/relationships/theme" Target="../theme/theme10.xml"/><Relationship Id="rId4" Type="http://schemas.openxmlformats.org/officeDocument/2006/relationships/slideLayout" Target="../slideLayouts/slideLayout58.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image" Target="../media/image11.png"/></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4" Type="http://schemas.openxmlformats.org/officeDocument/2006/relationships/image" Target="../media/image1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13.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92.xml"/><Relationship Id="rId7" Type="http://schemas.openxmlformats.org/officeDocument/2006/relationships/theme" Target="../theme/theme14.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98.xml"/><Relationship Id="rId7" Type="http://schemas.openxmlformats.org/officeDocument/2006/relationships/theme" Target="../theme/theme15.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5" Type="http://schemas.openxmlformats.org/officeDocument/2006/relationships/slideLayout" Target="../slideLayouts/slideLayout100.xml"/><Relationship Id="rId4" Type="http://schemas.openxmlformats.org/officeDocument/2006/relationships/slideLayout" Target="../slideLayouts/slideLayout99.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4" Type="http://schemas.openxmlformats.org/officeDocument/2006/relationships/image" Target="../media/image11.png"/></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4" Type="http://schemas.openxmlformats.org/officeDocument/2006/relationships/image" Target="../media/image11.png"/></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8.xml"/><Relationship Id="rId7" Type="http://schemas.openxmlformats.org/officeDocument/2006/relationships/image" Target="../media/image4.w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2.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3.xml"/><Relationship Id="rId7" Type="http://schemas.openxmlformats.org/officeDocument/2006/relationships/image" Target="../media/image4.wmf"/><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3.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5.jpe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4.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image" Target="../media/image7.png"/><Relationship Id="rId4" Type="http://schemas.openxmlformats.org/officeDocument/2006/relationships/image" Target="../media/image6.jpe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44.xml"/><Relationship Id="rId1" Type="http://schemas.openxmlformats.org/officeDocument/2006/relationships/slideLayout" Target="../slideLayouts/slideLayout43.xml"/><Relationship Id="rId5" Type="http://schemas.openxmlformats.org/officeDocument/2006/relationships/image" Target="../media/image7.png"/><Relationship Id="rId4" Type="http://schemas.openxmlformats.org/officeDocument/2006/relationships/image" Target="../media/image6.jpe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7.xml"/><Relationship Id="rId7" Type="http://schemas.openxmlformats.org/officeDocument/2006/relationships/image" Target="../media/image4.wmf"/><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7.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wmf"/></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5" descr="Z:\共享\华为\2017\10月\EGO-王慧杰-毅\周毅\张珊珊-毅\文件\西欧英文版指导书-02-01.jpg"/>
          <p:cNvPicPr>
            <a:picLocks noChangeAspect="1" noChangeArrowheads="1"/>
          </p:cNvPicPr>
          <p:nvPr userDrawn="1"/>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5" y="1588"/>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leading-new-ict.png"/>
          <p:cNvPicPr>
            <a:picLocks noChangeAspect="1"/>
          </p:cNvPicPr>
          <p:nvPr userDrawn="1"/>
        </p:nvPicPr>
        <p:blipFill>
          <a:blip r:embed="rId28" cstate="print"/>
          <a:stretch>
            <a:fillRect/>
          </a:stretch>
        </p:blipFill>
        <p:spPr>
          <a:xfrm>
            <a:off x="10435584" y="243434"/>
            <a:ext cx="1431771" cy="108000"/>
          </a:xfrm>
          <a:prstGeom prst="rect">
            <a:avLst/>
          </a:prstGeom>
        </p:spPr>
      </p:pic>
      <p:pic>
        <p:nvPicPr>
          <p:cNvPr id="6" name="Picture 2" descr="E:\01 日常工作\03 品牌规范设计\公司广告源文档\HW LOGO(horizontal）111.png"/>
          <p:cNvPicPr>
            <a:picLocks noChangeAspect="1" noChangeArrowheads="1"/>
          </p:cNvPicPr>
          <p:nvPr userDrawn="1"/>
        </p:nvPicPr>
        <p:blipFill>
          <a:blip r:embed="rId29" cstate="print"/>
          <a:srcRect/>
          <a:stretch>
            <a:fillRect/>
          </a:stretch>
        </p:blipFill>
        <p:spPr bwMode="auto">
          <a:xfrm>
            <a:off x="10526869" y="6382122"/>
            <a:ext cx="1249200" cy="303003"/>
          </a:xfrm>
          <a:prstGeom prst="rect">
            <a:avLst/>
          </a:prstGeom>
          <a:noFill/>
        </p:spPr>
      </p:pic>
    </p:spTree>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 id="2147484166" r:id="rId12"/>
    <p:sldLayoutId id="2147484167" r:id="rId13"/>
    <p:sldLayoutId id="2147484168" r:id="rId14"/>
    <p:sldLayoutId id="2147484169" r:id="rId15"/>
    <p:sldLayoutId id="2147484170" r:id="rId16"/>
    <p:sldLayoutId id="2147484171" r:id="rId17"/>
    <p:sldLayoutId id="2147484172" r:id="rId18"/>
    <p:sldLayoutId id="2147484173" r:id="rId19"/>
    <p:sldLayoutId id="2147484174" r:id="rId20"/>
    <p:sldLayoutId id="2147484175" r:id="rId21"/>
    <p:sldLayoutId id="2147484176" r:id="rId22"/>
    <p:sldLayoutId id="2147484177" r:id="rId23"/>
    <p:sldLayoutId id="2147484178" r:id="rId24"/>
    <p:sldLayoutId id="2147484182" r:id="rId25"/>
  </p:sldLayoutIdLst>
  <p:timing>
    <p:tnLst>
      <p:par>
        <p:cTn id="1" dur="indefinite" restart="never" nodeType="tmRoot"/>
      </p:par>
    </p:tnLst>
  </p:timing>
  <p:txStyles>
    <p:titleStyle>
      <a:lvl1pPr algn="ctr" defTabSz="1218786" rtl="0" eaLnBrk="0" fontAlgn="base" hangingPunct="0">
        <a:spcBef>
          <a:spcPct val="0"/>
        </a:spcBef>
        <a:spcAft>
          <a:spcPct val="0"/>
        </a:spcAft>
        <a:defRPr sz="6000" kern="1200">
          <a:solidFill>
            <a:schemeClr val="tx1"/>
          </a:solidFill>
          <a:latin typeface="+mj-lt"/>
          <a:ea typeface="+mj-ea"/>
          <a:cs typeface="+mj-cs"/>
        </a:defRPr>
      </a:lvl1pPr>
      <a:lvl2pPr algn="ctr" defTabSz="1218786" rtl="0" eaLnBrk="0" fontAlgn="base" hangingPunct="0">
        <a:spcBef>
          <a:spcPct val="0"/>
        </a:spcBef>
        <a:spcAft>
          <a:spcPct val="0"/>
        </a:spcAft>
        <a:defRPr sz="6000">
          <a:solidFill>
            <a:schemeClr val="tx1"/>
          </a:solidFill>
          <a:latin typeface="Arial" pitchFamily="34" charset="0"/>
          <a:ea typeface="微软雅黑" pitchFamily="34" charset="-122"/>
        </a:defRPr>
      </a:lvl2pPr>
      <a:lvl3pPr algn="ctr" defTabSz="1218786" rtl="0" eaLnBrk="0" fontAlgn="base" hangingPunct="0">
        <a:spcBef>
          <a:spcPct val="0"/>
        </a:spcBef>
        <a:spcAft>
          <a:spcPct val="0"/>
        </a:spcAft>
        <a:defRPr sz="6000">
          <a:solidFill>
            <a:schemeClr val="tx1"/>
          </a:solidFill>
          <a:latin typeface="Arial" pitchFamily="34" charset="0"/>
          <a:ea typeface="微软雅黑" pitchFamily="34" charset="-122"/>
        </a:defRPr>
      </a:lvl3pPr>
      <a:lvl4pPr algn="ctr" defTabSz="1218786" rtl="0" eaLnBrk="0" fontAlgn="base" hangingPunct="0">
        <a:spcBef>
          <a:spcPct val="0"/>
        </a:spcBef>
        <a:spcAft>
          <a:spcPct val="0"/>
        </a:spcAft>
        <a:defRPr sz="6000">
          <a:solidFill>
            <a:schemeClr val="tx1"/>
          </a:solidFill>
          <a:latin typeface="Arial" pitchFamily="34" charset="0"/>
          <a:ea typeface="微软雅黑" pitchFamily="34" charset="-122"/>
        </a:defRPr>
      </a:lvl4pPr>
      <a:lvl5pPr algn="ctr" defTabSz="1218786" rtl="0" eaLnBrk="0" fontAlgn="base" hangingPunct="0">
        <a:spcBef>
          <a:spcPct val="0"/>
        </a:spcBef>
        <a:spcAft>
          <a:spcPct val="0"/>
        </a:spcAft>
        <a:defRPr sz="6000">
          <a:solidFill>
            <a:schemeClr val="tx1"/>
          </a:solidFill>
          <a:latin typeface="Arial" pitchFamily="34" charset="0"/>
          <a:ea typeface="微软雅黑" pitchFamily="34" charset="-122"/>
        </a:defRPr>
      </a:lvl5pPr>
      <a:lvl6pPr marL="457045" algn="ctr" defTabSz="1218786" rtl="0" fontAlgn="base">
        <a:spcBef>
          <a:spcPct val="0"/>
        </a:spcBef>
        <a:spcAft>
          <a:spcPct val="0"/>
        </a:spcAft>
        <a:defRPr sz="6000">
          <a:solidFill>
            <a:schemeClr val="tx1"/>
          </a:solidFill>
          <a:latin typeface="Arial" pitchFamily="34" charset="0"/>
          <a:ea typeface="微软雅黑" pitchFamily="34" charset="-122"/>
        </a:defRPr>
      </a:lvl6pPr>
      <a:lvl7pPr marL="914091" algn="ctr" defTabSz="1218786" rtl="0" fontAlgn="base">
        <a:spcBef>
          <a:spcPct val="0"/>
        </a:spcBef>
        <a:spcAft>
          <a:spcPct val="0"/>
        </a:spcAft>
        <a:defRPr sz="6000">
          <a:solidFill>
            <a:schemeClr val="tx1"/>
          </a:solidFill>
          <a:latin typeface="Arial" pitchFamily="34" charset="0"/>
          <a:ea typeface="微软雅黑" pitchFamily="34" charset="-122"/>
        </a:defRPr>
      </a:lvl7pPr>
      <a:lvl8pPr marL="1371136" algn="ctr" defTabSz="1218786" rtl="0" fontAlgn="base">
        <a:spcBef>
          <a:spcPct val="0"/>
        </a:spcBef>
        <a:spcAft>
          <a:spcPct val="0"/>
        </a:spcAft>
        <a:defRPr sz="6000">
          <a:solidFill>
            <a:schemeClr val="tx1"/>
          </a:solidFill>
          <a:latin typeface="Arial" pitchFamily="34" charset="0"/>
          <a:ea typeface="微软雅黑" pitchFamily="34" charset="-122"/>
        </a:defRPr>
      </a:lvl8pPr>
      <a:lvl9pPr marL="1828181" algn="ctr" defTabSz="1218786" rtl="0" fontAlgn="base">
        <a:spcBef>
          <a:spcPct val="0"/>
        </a:spcBef>
        <a:spcAft>
          <a:spcPct val="0"/>
        </a:spcAft>
        <a:defRPr sz="6000">
          <a:solidFill>
            <a:schemeClr val="tx1"/>
          </a:solidFill>
          <a:latin typeface="Arial" pitchFamily="34" charset="0"/>
          <a:ea typeface="微软雅黑" pitchFamily="34" charset="-122"/>
        </a:defRPr>
      </a:lvl9pPr>
    </p:titleStyle>
    <p:bodyStyle>
      <a:lvl1pPr marL="457045" indent="-457045" algn="l" defTabSz="1218786" rtl="0" eaLnBrk="0" fontAlgn="base" hangingPunct="0">
        <a:spcBef>
          <a:spcPct val="20000"/>
        </a:spcBef>
        <a:spcAft>
          <a:spcPct val="0"/>
        </a:spcAft>
        <a:buFont typeface="Arial" pitchFamily="34" charset="0"/>
        <a:buChar char="•"/>
        <a:defRPr sz="4300" kern="1200">
          <a:solidFill>
            <a:schemeClr val="tx1"/>
          </a:solidFill>
          <a:latin typeface="+mn-lt"/>
          <a:ea typeface="+mn-ea"/>
          <a:cs typeface="+mn-cs"/>
        </a:defRPr>
      </a:lvl1pPr>
      <a:lvl2pPr marL="990266" indent="-380872" algn="l" defTabSz="1218786" rtl="0" eaLnBrk="0" fontAlgn="base" hangingPunct="0">
        <a:spcBef>
          <a:spcPct val="20000"/>
        </a:spcBef>
        <a:spcAft>
          <a:spcPct val="0"/>
        </a:spcAft>
        <a:buFont typeface="Arial" pitchFamily="34" charset="0"/>
        <a:buChar char="–"/>
        <a:defRPr sz="3700" kern="1200">
          <a:solidFill>
            <a:schemeClr val="tx1"/>
          </a:solidFill>
          <a:latin typeface="+mn-lt"/>
          <a:ea typeface="+mn-ea"/>
          <a:cs typeface="+mn-cs"/>
        </a:defRPr>
      </a:lvl2pPr>
      <a:lvl3pPr marL="1523484" indent="-304698" algn="l" defTabSz="1218786"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3pPr>
      <a:lvl4pPr marL="2132878" indent="-304698" algn="l" defTabSz="1218786" rtl="0" eaLnBrk="0" fontAlgn="base" hangingPunct="0">
        <a:spcBef>
          <a:spcPct val="20000"/>
        </a:spcBef>
        <a:spcAft>
          <a:spcPct val="0"/>
        </a:spcAft>
        <a:buFont typeface="Arial" pitchFamily="34" charset="0"/>
        <a:buChar char="–"/>
        <a:defRPr sz="2700" kern="1200">
          <a:solidFill>
            <a:schemeClr val="tx1"/>
          </a:solidFill>
          <a:latin typeface="+mn-lt"/>
          <a:ea typeface="+mn-ea"/>
          <a:cs typeface="+mn-cs"/>
        </a:defRPr>
      </a:lvl4pPr>
      <a:lvl5pPr marL="2742271" indent="-304698" algn="l" defTabSz="1218786" rtl="0" eaLnBrk="0" fontAlgn="base" hangingPunct="0">
        <a:spcBef>
          <a:spcPct val="20000"/>
        </a:spcBef>
        <a:spcAft>
          <a:spcPct val="0"/>
        </a:spcAft>
        <a:buFont typeface="Arial" pitchFamily="34" charset="0"/>
        <a:buChar char="»"/>
        <a:defRPr sz="2700" kern="1200">
          <a:solidFill>
            <a:schemeClr val="tx1"/>
          </a:solidFill>
          <a:latin typeface="+mn-lt"/>
          <a:ea typeface="+mn-ea"/>
          <a:cs typeface="+mn-cs"/>
        </a:defRPr>
      </a:lvl5pPr>
      <a:lvl6pPr marL="3352336"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851"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366"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882"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032" rtl="0" eaLnBrk="1" latinLnBrk="0" hangingPunct="1">
        <a:defRPr sz="2400" kern="1200">
          <a:solidFill>
            <a:schemeClr val="tx1"/>
          </a:solidFill>
          <a:latin typeface="+mn-lt"/>
          <a:ea typeface="+mn-ea"/>
          <a:cs typeface="+mn-cs"/>
        </a:defRPr>
      </a:lvl1pPr>
      <a:lvl2pPr marL="609516" algn="l" defTabSz="1219032" rtl="0" eaLnBrk="1" latinLnBrk="0" hangingPunct="1">
        <a:defRPr sz="2400" kern="1200">
          <a:solidFill>
            <a:schemeClr val="tx1"/>
          </a:solidFill>
          <a:latin typeface="+mn-lt"/>
          <a:ea typeface="+mn-ea"/>
          <a:cs typeface="+mn-cs"/>
        </a:defRPr>
      </a:lvl2pPr>
      <a:lvl3pPr marL="1219032" algn="l" defTabSz="1219032" rtl="0" eaLnBrk="1" latinLnBrk="0" hangingPunct="1">
        <a:defRPr sz="2400" kern="1200">
          <a:solidFill>
            <a:schemeClr val="tx1"/>
          </a:solidFill>
          <a:latin typeface="+mn-lt"/>
          <a:ea typeface="+mn-ea"/>
          <a:cs typeface="+mn-cs"/>
        </a:defRPr>
      </a:lvl3pPr>
      <a:lvl4pPr marL="1828547" algn="l" defTabSz="1219032" rtl="0" eaLnBrk="1" latinLnBrk="0" hangingPunct="1">
        <a:defRPr sz="2400" kern="1200">
          <a:solidFill>
            <a:schemeClr val="tx1"/>
          </a:solidFill>
          <a:latin typeface="+mn-lt"/>
          <a:ea typeface="+mn-ea"/>
          <a:cs typeface="+mn-cs"/>
        </a:defRPr>
      </a:lvl4pPr>
      <a:lvl5pPr marL="2438062" algn="l" defTabSz="1219032" rtl="0" eaLnBrk="1" latinLnBrk="0" hangingPunct="1">
        <a:defRPr sz="2400" kern="1200">
          <a:solidFill>
            <a:schemeClr val="tx1"/>
          </a:solidFill>
          <a:latin typeface="+mn-lt"/>
          <a:ea typeface="+mn-ea"/>
          <a:cs typeface="+mn-cs"/>
        </a:defRPr>
      </a:lvl5pPr>
      <a:lvl6pPr marL="3047579" algn="l" defTabSz="1219032" rtl="0" eaLnBrk="1" latinLnBrk="0" hangingPunct="1">
        <a:defRPr sz="2400" kern="1200">
          <a:solidFill>
            <a:schemeClr val="tx1"/>
          </a:solidFill>
          <a:latin typeface="+mn-lt"/>
          <a:ea typeface="+mn-ea"/>
          <a:cs typeface="+mn-cs"/>
        </a:defRPr>
      </a:lvl6pPr>
      <a:lvl7pPr marL="3657095" algn="l" defTabSz="1219032" rtl="0" eaLnBrk="1" latinLnBrk="0" hangingPunct="1">
        <a:defRPr sz="2400" kern="1200">
          <a:solidFill>
            <a:schemeClr val="tx1"/>
          </a:solidFill>
          <a:latin typeface="+mn-lt"/>
          <a:ea typeface="+mn-ea"/>
          <a:cs typeface="+mn-cs"/>
        </a:defRPr>
      </a:lvl7pPr>
      <a:lvl8pPr marL="4266609" algn="l" defTabSz="1219032" rtl="0" eaLnBrk="1" latinLnBrk="0" hangingPunct="1">
        <a:defRPr sz="2400" kern="1200">
          <a:solidFill>
            <a:schemeClr val="tx1"/>
          </a:solidFill>
          <a:latin typeface="+mn-lt"/>
          <a:ea typeface="+mn-ea"/>
          <a:cs typeface="+mn-cs"/>
        </a:defRPr>
      </a:lvl8pPr>
      <a:lvl9pPr marL="4876125" algn="l" defTabSz="1219032"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09576" y="468784"/>
            <a:ext cx="11376025" cy="1042516"/>
          </a:xfrm>
          <a:prstGeom prst="rect">
            <a:avLst/>
          </a:prstGeom>
        </p:spPr>
        <p:txBody>
          <a:bodyPr vert="horz" lIns="91440" tIns="45720" rIns="91440" bIns="45720" rtlCol="0" anchor="ctr">
            <a:normAutofit/>
          </a:bodyPr>
          <a:lstStyle/>
          <a:p>
            <a:r>
              <a:rPr lang="zh-CN" altLang="en-US" dirty="0" smtClean="0"/>
              <a:t>微软雅黑 左对齐 一行</a:t>
            </a:r>
            <a:endParaRPr lang="zh-CN" altLang="en-US" dirty="0"/>
          </a:p>
        </p:txBody>
      </p:sp>
      <p:sp>
        <p:nvSpPr>
          <p:cNvPr id="3" name="文本占位符 2"/>
          <p:cNvSpPr>
            <a:spLocks noGrp="1"/>
          </p:cNvSpPr>
          <p:nvPr>
            <p:ph type="body" idx="1"/>
          </p:nvPr>
        </p:nvSpPr>
        <p:spPr>
          <a:xfrm>
            <a:off x="609601" y="1600200"/>
            <a:ext cx="10975975" cy="452755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Rectangle 5"/>
          <p:cNvSpPr>
            <a:spLocks noChangeArrowheads="1"/>
          </p:cNvSpPr>
          <p:nvPr userDrawn="1"/>
        </p:nvSpPr>
        <p:spPr bwMode="auto">
          <a:xfrm>
            <a:off x="3040522" y="6539308"/>
            <a:ext cx="272055" cy="195943"/>
          </a:xfrm>
          <a:prstGeom prst="rect">
            <a:avLst/>
          </a:prstGeom>
          <a:noFill/>
          <a:ln w="9525">
            <a:noFill/>
            <a:miter lim="800000"/>
            <a:headEnd/>
            <a:tailEnd/>
          </a:ln>
        </p:spPr>
        <p:txBody>
          <a:bodyPr lIns="0" tIns="0" rIns="0" bIns="0"/>
          <a:lstStyle/>
          <a:p>
            <a:pPr defTabSz="1219444" eaLnBrk="0" fontAlgn="auto" hangingPunct="0">
              <a:lnSpc>
                <a:spcPct val="85000"/>
              </a:lnSpc>
              <a:spcBef>
                <a:spcPts val="0"/>
              </a:spcBef>
              <a:spcAft>
                <a:spcPts val="0"/>
              </a:spcAft>
              <a:defRPr/>
            </a:pPr>
            <a:fld id="{F350CB96-EF0E-44F1-90D2-2D2DCEB1810F}" type="slidenum">
              <a:rPr lang="de-DE" altLang="zh-CN" sz="900" smtClean="0">
                <a:solidFill>
                  <a:prstClr val="white">
                    <a:lumMod val="65000"/>
                  </a:prstClr>
                </a:solidFill>
                <a:latin typeface="Calibri"/>
              </a:rPr>
              <a:pPr defTabSz="1219444" eaLnBrk="0" fontAlgn="auto" hangingPunct="0">
                <a:lnSpc>
                  <a:spcPct val="85000"/>
                </a:lnSpc>
                <a:spcBef>
                  <a:spcPts val="0"/>
                </a:spcBef>
                <a:spcAft>
                  <a:spcPts val="0"/>
                </a:spcAft>
                <a:defRPr/>
              </a:pPr>
              <a:t>‹#›</a:t>
            </a:fld>
            <a:endParaRPr lang="en-GB" altLang="zh-CN" sz="900" dirty="0">
              <a:solidFill>
                <a:prstClr val="white">
                  <a:lumMod val="65000"/>
                </a:prstClr>
              </a:solidFill>
              <a:latin typeface="Calibri"/>
            </a:endParaRPr>
          </a:p>
        </p:txBody>
      </p:sp>
      <p:pic>
        <p:nvPicPr>
          <p:cNvPr id="9" name="Picture 2" descr="C:\Users\z00124665\Desktop\图形1.wmf"/>
          <p:cNvPicPr>
            <a:picLocks noChangeAspect="1" noChangeArrowheads="1"/>
          </p:cNvPicPr>
          <p:nvPr userDrawn="1"/>
        </p:nvPicPr>
        <p:blipFill>
          <a:blip r:embed="rId6" cstate="print"/>
          <a:srcRect/>
          <a:stretch>
            <a:fillRect/>
          </a:stretch>
        </p:blipFill>
        <p:spPr bwMode="auto">
          <a:xfrm>
            <a:off x="322263" y="6525945"/>
            <a:ext cx="2655887" cy="120967"/>
          </a:xfrm>
          <a:prstGeom prst="rect">
            <a:avLst/>
          </a:prstGeom>
          <a:noFill/>
        </p:spPr>
      </p:pic>
      <p:pic>
        <p:nvPicPr>
          <p:cNvPr id="10" name="Picture 2" descr="E:\01 日常工作\03 品牌规范设计\公司广告源文档\HW LOGO(horizontal）111.png"/>
          <p:cNvPicPr>
            <a:picLocks noChangeAspect="1" noChangeArrowheads="1"/>
          </p:cNvPicPr>
          <p:nvPr userDrawn="1"/>
        </p:nvPicPr>
        <p:blipFill>
          <a:blip r:embed="rId7" cstate="print"/>
          <a:srcRect/>
          <a:stretch>
            <a:fillRect/>
          </a:stretch>
        </p:blipFill>
        <p:spPr bwMode="auto">
          <a:xfrm>
            <a:off x="10618156" y="6432249"/>
            <a:ext cx="1249200" cy="303003"/>
          </a:xfrm>
          <a:prstGeom prst="rect">
            <a:avLst/>
          </a:prstGeom>
          <a:noFill/>
        </p:spPr>
      </p:pic>
      <p:pic>
        <p:nvPicPr>
          <p:cNvPr id="12" name="图片 11" descr="leading-new-ict.png"/>
          <p:cNvPicPr>
            <a:picLocks noChangeAspect="1"/>
          </p:cNvPicPr>
          <p:nvPr userDrawn="1"/>
        </p:nvPicPr>
        <p:blipFill>
          <a:blip r:embed="rId8" cstate="print"/>
          <a:stretch>
            <a:fillRect/>
          </a:stretch>
        </p:blipFill>
        <p:spPr>
          <a:xfrm>
            <a:off x="10435586" y="243435"/>
            <a:ext cx="1431771" cy="108000"/>
          </a:xfrm>
          <a:prstGeom prst="rect">
            <a:avLst/>
          </a:prstGeom>
        </p:spPr>
      </p:pic>
      <p:sp>
        <p:nvSpPr>
          <p:cNvPr id="13" name="TextBox 12"/>
          <p:cNvSpPr txBox="1"/>
          <p:nvPr userDrawn="1"/>
        </p:nvSpPr>
        <p:spPr>
          <a:xfrm>
            <a:off x="-2903413" y="165100"/>
            <a:ext cx="2903413" cy="8454687"/>
          </a:xfrm>
          <a:prstGeom prst="rect">
            <a:avLst/>
          </a:prstGeom>
          <a:noFill/>
        </p:spPr>
        <p:txBody>
          <a:bodyPr wrap="square" rtlCol="0">
            <a:spAutoFit/>
          </a:bodyPr>
          <a:lstStyle/>
          <a:p>
            <a:pPr defTabSz="1219444" fontAlgn="auto">
              <a:lnSpc>
                <a:spcPct val="150000"/>
              </a:lnSpc>
              <a:spcBef>
                <a:spcPts val="0"/>
              </a:spcBef>
              <a:spcAft>
                <a:spcPts val="0"/>
              </a:spcAft>
            </a:pPr>
            <a:r>
              <a:rPr lang="zh-CN" altLang="en-US" sz="1400" dirty="0" smtClean="0">
                <a:solidFill>
                  <a:prstClr val="white"/>
                </a:solidFill>
                <a:latin typeface="Calibri"/>
              </a:rPr>
              <a:t>排版：</a:t>
            </a:r>
            <a:r>
              <a:rPr lang="zh-CN" altLang="en-US" sz="1400" b="1" dirty="0" smtClean="0">
                <a:solidFill>
                  <a:prstClr val="white"/>
                </a:solidFill>
                <a:latin typeface="Calibri"/>
              </a:rPr>
              <a:t>左对齐</a:t>
            </a:r>
            <a:endParaRPr lang="en-US" altLang="zh-CN" sz="1400" b="1" dirty="0" smtClean="0">
              <a:solidFill>
                <a:prstClr val="white"/>
              </a:solidFill>
              <a:latin typeface="Calibri"/>
            </a:endParaRPr>
          </a:p>
          <a:p>
            <a:pPr defTabSz="1219444" fontAlgn="auto">
              <a:lnSpc>
                <a:spcPct val="150000"/>
              </a:lnSpc>
              <a:spcBef>
                <a:spcPts val="0"/>
              </a:spcBef>
              <a:spcAft>
                <a:spcPts val="0"/>
              </a:spcAft>
            </a:pPr>
            <a:r>
              <a:rPr lang="zh-CN" altLang="en-US" sz="1400" dirty="0" smtClean="0">
                <a:solidFill>
                  <a:prstClr val="white"/>
                </a:solidFill>
                <a:latin typeface="Calibri"/>
              </a:rPr>
              <a:t>中文字体：</a:t>
            </a:r>
            <a:r>
              <a:rPr lang="zh-CN" altLang="en-US" sz="1400" b="1" dirty="0" smtClean="0">
                <a:solidFill>
                  <a:prstClr val="white"/>
                </a:solidFill>
                <a:latin typeface="Calibri"/>
              </a:rPr>
              <a:t>微软雅黑</a:t>
            </a:r>
            <a:endParaRPr lang="en-US" altLang="zh-CN" sz="1400" dirty="0" smtClean="0">
              <a:solidFill>
                <a:prstClr val="white"/>
              </a:solidFill>
              <a:latin typeface="Calibri"/>
            </a:endParaRPr>
          </a:p>
          <a:p>
            <a:pPr defTabSz="1219444" fontAlgn="auto">
              <a:lnSpc>
                <a:spcPct val="150000"/>
              </a:lnSpc>
              <a:spcBef>
                <a:spcPts val="0"/>
              </a:spcBef>
              <a:spcAft>
                <a:spcPts val="0"/>
              </a:spcAft>
            </a:pPr>
            <a:r>
              <a:rPr lang="zh-CN" altLang="en-US" sz="1400" dirty="0" smtClean="0">
                <a:solidFill>
                  <a:prstClr val="white"/>
                </a:solidFill>
                <a:latin typeface="Calibri"/>
              </a:rPr>
              <a:t>英文字体：</a:t>
            </a:r>
            <a:r>
              <a:rPr lang="en-US" altLang="zh-CN" sz="1400" b="1" dirty="0" smtClean="0">
                <a:solidFill>
                  <a:prstClr val="white"/>
                </a:solidFill>
                <a:latin typeface="Calibri"/>
              </a:rPr>
              <a:t>Arial</a:t>
            </a:r>
            <a:endParaRPr lang="en-US" altLang="zh-CN" sz="1400" dirty="0" smtClean="0">
              <a:solidFill>
                <a:prstClr val="white"/>
              </a:solidFill>
              <a:latin typeface="Calibri"/>
            </a:endParaRPr>
          </a:p>
          <a:p>
            <a:pPr defTabSz="1219444" fontAlgn="auto">
              <a:lnSpc>
                <a:spcPct val="150000"/>
              </a:lnSpc>
              <a:spcBef>
                <a:spcPts val="0"/>
              </a:spcBef>
              <a:spcAft>
                <a:spcPts val="0"/>
              </a:spcAft>
            </a:pPr>
            <a:r>
              <a:rPr lang="zh-CN" altLang="en-US" sz="1400" dirty="0" smtClean="0">
                <a:solidFill>
                  <a:prstClr val="white"/>
                </a:solidFill>
                <a:latin typeface="Calibri"/>
              </a:rPr>
              <a:t>正文颜色：</a:t>
            </a:r>
            <a:r>
              <a:rPr lang="en-US" altLang="zh-CN" sz="1400" b="1" dirty="0" smtClean="0">
                <a:solidFill>
                  <a:prstClr val="white"/>
                </a:solidFill>
                <a:latin typeface="Calibri"/>
              </a:rPr>
              <a:t>RGB: 89;89;89    </a:t>
            </a:r>
          </a:p>
          <a:p>
            <a:pPr defTabSz="1219444" fontAlgn="auto">
              <a:lnSpc>
                <a:spcPct val="150000"/>
              </a:lnSpc>
              <a:spcBef>
                <a:spcPts val="0"/>
              </a:spcBef>
              <a:spcAft>
                <a:spcPts val="0"/>
              </a:spcAft>
            </a:pPr>
            <a:r>
              <a:rPr lang="zh-CN" altLang="en-US" sz="1400" dirty="0" smtClean="0">
                <a:solidFill>
                  <a:prstClr val="white"/>
                </a:solidFill>
                <a:latin typeface="Calibri"/>
              </a:rPr>
              <a:t>标题</a:t>
            </a:r>
            <a:r>
              <a:rPr lang="en-US" altLang="zh-CN" sz="1400" dirty="0" smtClean="0">
                <a:solidFill>
                  <a:prstClr val="white"/>
                </a:solidFill>
                <a:latin typeface="Calibri"/>
              </a:rPr>
              <a:t>/</a:t>
            </a:r>
            <a:r>
              <a:rPr lang="zh-CN" altLang="en-US" sz="1400" dirty="0" smtClean="0">
                <a:solidFill>
                  <a:prstClr val="white"/>
                </a:solidFill>
                <a:latin typeface="Calibri"/>
              </a:rPr>
              <a:t>强调颜色</a:t>
            </a:r>
            <a:r>
              <a:rPr lang="en-US" altLang="zh-CN" sz="1400" dirty="0" smtClean="0">
                <a:solidFill>
                  <a:prstClr val="white"/>
                </a:solidFill>
                <a:latin typeface="Calibri"/>
              </a:rPr>
              <a:t>: </a:t>
            </a:r>
            <a:r>
              <a:rPr lang="en-US" altLang="zh-CN" sz="1400" b="1" dirty="0" smtClean="0">
                <a:solidFill>
                  <a:prstClr val="white"/>
                </a:solidFill>
                <a:latin typeface="Calibri"/>
              </a:rPr>
              <a:t>RGB: 0;0;0</a:t>
            </a:r>
          </a:p>
          <a:p>
            <a:pPr defTabSz="1219444" fontAlgn="auto">
              <a:lnSpc>
                <a:spcPct val="150000"/>
              </a:lnSpc>
              <a:spcBef>
                <a:spcPts val="0"/>
              </a:spcBef>
              <a:spcAft>
                <a:spcPts val="0"/>
              </a:spcAft>
              <a:defRPr/>
            </a:pPr>
            <a:r>
              <a:rPr lang="zh-CN" altLang="en-US" sz="1400" dirty="0" smtClean="0">
                <a:solidFill>
                  <a:prstClr val="white"/>
                </a:solidFill>
                <a:latin typeface="Calibri"/>
              </a:rPr>
              <a:t>分隔线条颜色： </a:t>
            </a:r>
            <a:r>
              <a:rPr lang="en-US" altLang="zh-CN" sz="1400" b="1" dirty="0" smtClean="0">
                <a:solidFill>
                  <a:prstClr val="white"/>
                </a:solidFill>
                <a:latin typeface="Calibri"/>
              </a:rPr>
              <a:t>RGB: 166;166;166</a:t>
            </a:r>
          </a:p>
          <a:p>
            <a:pPr defTabSz="1219444" fontAlgn="auto">
              <a:lnSpc>
                <a:spcPct val="150000"/>
              </a:lnSpc>
              <a:spcBef>
                <a:spcPts val="0"/>
              </a:spcBef>
              <a:spcAft>
                <a:spcPts val="0"/>
              </a:spcAft>
              <a:defRPr/>
            </a:pPr>
            <a:r>
              <a:rPr lang="zh-CN" altLang="en-US" sz="1400" dirty="0" smtClean="0">
                <a:solidFill>
                  <a:prstClr val="white"/>
                </a:solidFill>
                <a:latin typeface="Calibri"/>
              </a:rPr>
              <a:t>分隔线条线粗： </a:t>
            </a:r>
            <a:r>
              <a:rPr lang="en-US" altLang="zh-CN" sz="1400" b="1" dirty="0" smtClean="0">
                <a:solidFill>
                  <a:prstClr val="white"/>
                </a:solidFill>
                <a:latin typeface="Calibri"/>
              </a:rPr>
              <a:t>0.75</a:t>
            </a:r>
            <a:r>
              <a:rPr lang="zh-CN" altLang="en-US" sz="1400" b="1" dirty="0" smtClean="0">
                <a:solidFill>
                  <a:prstClr val="white"/>
                </a:solidFill>
                <a:latin typeface="Calibri"/>
              </a:rPr>
              <a:t>磅</a:t>
            </a:r>
            <a:endParaRPr lang="en-US" altLang="zh-CN" sz="1400" b="1" dirty="0" smtClean="0">
              <a:solidFill>
                <a:prstClr val="white"/>
              </a:solidFill>
              <a:latin typeface="Calibri"/>
            </a:endParaRPr>
          </a:p>
          <a:p>
            <a:pPr defTabSz="1219444" fontAlgn="auto">
              <a:lnSpc>
                <a:spcPct val="150000"/>
              </a:lnSpc>
              <a:spcBef>
                <a:spcPts val="0"/>
              </a:spcBef>
              <a:spcAft>
                <a:spcPts val="0"/>
              </a:spcAft>
              <a:defRPr/>
            </a:pPr>
            <a:r>
              <a:rPr lang="zh-CN" altLang="en-US" sz="1400" dirty="0" smtClean="0">
                <a:solidFill>
                  <a:prstClr val="white"/>
                </a:solidFill>
                <a:latin typeface="Calibri"/>
              </a:rPr>
              <a:t>用做画面色块使用，三种颜色请搭配使用，同一个页面颜色不能重复使用</a:t>
            </a:r>
            <a:endParaRPr lang="en-US" altLang="zh-CN" sz="1400" dirty="0" smtClean="0">
              <a:solidFill>
                <a:prstClr val="white"/>
              </a:solidFill>
              <a:latin typeface="Calibri"/>
            </a:endParaRPr>
          </a:p>
          <a:p>
            <a:pPr defTabSz="1219444" fontAlgn="auto">
              <a:lnSpc>
                <a:spcPct val="150000"/>
              </a:lnSpc>
              <a:spcBef>
                <a:spcPts val="0"/>
              </a:spcBef>
              <a:spcAft>
                <a:spcPts val="0"/>
              </a:spcAft>
              <a:defRPr/>
            </a:pPr>
            <a:r>
              <a:rPr lang="zh-CN" altLang="en-US" sz="1400" dirty="0" smtClean="0">
                <a:solidFill>
                  <a:prstClr val="white"/>
                </a:solidFill>
                <a:latin typeface="Calibri"/>
              </a:rPr>
              <a:t>图形与文字搭配做底色使用，深浅搭配使用</a:t>
            </a:r>
            <a:endParaRPr lang="en-US" altLang="zh-CN" sz="1400" dirty="0" smtClean="0">
              <a:solidFill>
                <a:prstClr val="white"/>
              </a:solidFill>
              <a:latin typeface="Calibri"/>
            </a:endParaRPr>
          </a:p>
          <a:p>
            <a:pPr defTabSz="1219444" fontAlgn="auto">
              <a:lnSpc>
                <a:spcPct val="150000"/>
              </a:lnSpc>
              <a:spcBef>
                <a:spcPts val="0"/>
              </a:spcBef>
              <a:spcAft>
                <a:spcPts val="0"/>
              </a:spcAft>
              <a:defRPr/>
            </a:pPr>
            <a:r>
              <a:rPr lang="zh-CN" altLang="en-US" sz="1400" dirty="0" smtClean="0">
                <a:solidFill>
                  <a:prstClr val="white"/>
                </a:solidFill>
                <a:latin typeface="Calibri"/>
              </a:rPr>
              <a:t>红色仅作局部小范围点缀</a:t>
            </a:r>
          </a:p>
          <a:p>
            <a:pPr defTabSz="1219444" fontAlgn="auto">
              <a:lnSpc>
                <a:spcPct val="150000"/>
              </a:lnSpc>
              <a:spcBef>
                <a:spcPts val="0"/>
              </a:spcBef>
              <a:spcAft>
                <a:spcPts val="0"/>
              </a:spcAft>
              <a:defRPr/>
            </a:pPr>
            <a:r>
              <a:rPr lang="zh-CN" altLang="en-US" sz="1400" dirty="0" smtClean="0">
                <a:solidFill>
                  <a:prstClr val="white"/>
                </a:solidFill>
                <a:latin typeface="Calibri"/>
              </a:rPr>
              <a:t>渐变色只用在数据图形的展示方面</a:t>
            </a:r>
            <a:endParaRPr lang="en-US" altLang="zh-CN" sz="1400" dirty="0" smtClean="0">
              <a:solidFill>
                <a:prstClr val="white"/>
              </a:solidFill>
              <a:latin typeface="Calibri"/>
            </a:endParaRPr>
          </a:p>
          <a:p>
            <a:pPr defTabSz="1219444" fontAlgn="auto">
              <a:lnSpc>
                <a:spcPct val="150000"/>
              </a:lnSpc>
              <a:spcBef>
                <a:spcPts val="0"/>
              </a:spcBef>
              <a:spcAft>
                <a:spcPts val="0"/>
              </a:spcAft>
              <a:defRPr/>
            </a:pPr>
            <a:r>
              <a:rPr lang="zh-CN" altLang="en-US" sz="1400" dirty="0" smtClean="0">
                <a:solidFill>
                  <a:prstClr val="white"/>
                </a:solidFill>
                <a:latin typeface="Calibri"/>
              </a:rPr>
              <a:t>图标：整个胶片出现的图标，使用线稿效果，增加圆形线圈加以辅助；</a:t>
            </a:r>
          </a:p>
          <a:p>
            <a:pPr defTabSz="1219444" fontAlgn="auto">
              <a:lnSpc>
                <a:spcPct val="150000"/>
              </a:lnSpc>
              <a:spcBef>
                <a:spcPts val="0"/>
              </a:spcBef>
              <a:spcAft>
                <a:spcPts val="0"/>
              </a:spcAft>
              <a:defRPr/>
            </a:pPr>
            <a:r>
              <a:rPr lang="zh-CN" altLang="en-US" sz="1400" dirty="0" smtClean="0">
                <a:solidFill>
                  <a:prstClr val="white"/>
                </a:solidFill>
                <a:latin typeface="Calibri"/>
              </a:rPr>
              <a:t>图标尺寸为三种</a:t>
            </a:r>
            <a:r>
              <a:rPr lang="en-US" altLang="zh-CN" sz="1400" b="1" dirty="0" smtClean="0">
                <a:solidFill>
                  <a:prstClr val="white"/>
                </a:solidFill>
                <a:latin typeface="Calibri"/>
              </a:rPr>
              <a:t>2.4x2.4cm</a:t>
            </a:r>
            <a:r>
              <a:rPr lang="zh-CN" altLang="en-US" sz="1400" b="1" dirty="0" smtClean="0">
                <a:solidFill>
                  <a:prstClr val="white"/>
                </a:solidFill>
                <a:latin typeface="Calibri"/>
              </a:rPr>
              <a:t>，</a:t>
            </a:r>
            <a:r>
              <a:rPr lang="en-US" altLang="zh-CN" sz="1400" b="1" dirty="0" smtClean="0">
                <a:solidFill>
                  <a:prstClr val="white"/>
                </a:solidFill>
                <a:latin typeface="Calibri"/>
              </a:rPr>
              <a:t>1.6x1.6cm</a:t>
            </a:r>
            <a:r>
              <a:rPr lang="zh-CN" altLang="en-US" sz="1400" b="1" dirty="0" smtClean="0">
                <a:solidFill>
                  <a:prstClr val="white"/>
                </a:solidFill>
                <a:latin typeface="Calibri"/>
              </a:rPr>
              <a:t>，</a:t>
            </a:r>
            <a:r>
              <a:rPr lang="en-US" altLang="zh-CN" sz="1400" b="1" dirty="0" smtClean="0">
                <a:solidFill>
                  <a:prstClr val="white"/>
                </a:solidFill>
                <a:latin typeface="Calibri"/>
              </a:rPr>
              <a:t>0.9x0.9cm</a:t>
            </a:r>
          </a:p>
          <a:p>
            <a:pPr defTabSz="1219444" fontAlgn="auto">
              <a:lnSpc>
                <a:spcPct val="150000"/>
              </a:lnSpc>
              <a:spcBef>
                <a:spcPts val="0"/>
              </a:spcBef>
              <a:spcAft>
                <a:spcPts val="0"/>
              </a:spcAft>
              <a:defRPr/>
            </a:pPr>
            <a:r>
              <a:rPr lang="zh-CN" altLang="en-US" sz="1400" dirty="0" smtClean="0">
                <a:solidFill>
                  <a:prstClr val="white"/>
                </a:solidFill>
                <a:latin typeface="Calibri"/>
              </a:rPr>
              <a:t>图片：</a:t>
            </a:r>
            <a:r>
              <a:rPr lang="zh-CN" altLang="en-US" sz="1400" b="1" dirty="0" smtClean="0">
                <a:solidFill>
                  <a:prstClr val="white"/>
                </a:solidFill>
                <a:latin typeface="Calibri"/>
              </a:rPr>
              <a:t>选择亮度高、自然化的图片；</a:t>
            </a:r>
          </a:p>
          <a:p>
            <a:pPr defTabSz="1219444" fontAlgn="auto">
              <a:lnSpc>
                <a:spcPct val="150000"/>
              </a:lnSpc>
              <a:spcBef>
                <a:spcPts val="0"/>
              </a:spcBef>
              <a:spcAft>
                <a:spcPts val="0"/>
              </a:spcAft>
              <a:defRPr/>
            </a:pPr>
            <a:endParaRPr lang="en-US" altLang="zh-CN" sz="1400" dirty="0" smtClean="0">
              <a:solidFill>
                <a:prstClr val="white"/>
              </a:solidFill>
              <a:latin typeface="Calibri"/>
            </a:endParaRPr>
          </a:p>
          <a:p>
            <a:pPr defTabSz="1219444" fontAlgn="auto">
              <a:lnSpc>
                <a:spcPct val="150000"/>
              </a:lnSpc>
              <a:spcBef>
                <a:spcPts val="0"/>
              </a:spcBef>
              <a:spcAft>
                <a:spcPts val="0"/>
              </a:spcAft>
              <a:defRPr/>
            </a:pPr>
            <a:endParaRPr lang="zh-CN" altLang="en-US" sz="1400" dirty="0" smtClean="0">
              <a:solidFill>
                <a:prstClr val="white"/>
              </a:solidFill>
              <a:latin typeface="Calibri"/>
            </a:endParaRPr>
          </a:p>
          <a:p>
            <a:pPr defTabSz="1219444" fontAlgn="auto">
              <a:lnSpc>
                <a:spcPct val="150000"/>
              </a:lnSpc>
              <a:spcBef>
                <a:spcPts val="0"/>
              </a:spcBef>
              <a:spcAft>
                <a:spcPts val="0"/>
              </a:spcAft>
              <a:defRPr/>
            </a:pPr>
            <a:endParaRPr lang="zh-CN" altLang="en-US" sz="1400" dirty="0" smtClean="0">
              <a:solidFill>
                <a:prstClr val="white"/>
              </a:solidFill>
              <a:latin typeface="Calibri"/>
            </a:endParaRPr>
          </a:p>
          <a:p>
            <a:pPr defTabSz="1219444" fontAlgn="auto">
              <a:lnSpc>
                <a:spcPct val="150000"/>
              </a:lnSpc>
              <a:spcBef>
                <a:spcPts val="0"/>
              </a:spcBef>
              <a:spcAft>
                <a:spcPts val="0"/>
              </a:spcAft>
              <a:defRPr/>
            </a:pPr>
            <a:endParaRPr lang="zh-CN" altLang="en-US" sz="1400" dirty="0" smtClean="0">
              <a:solidFill>
                <a:prstClr val="white"/>
              </a:solidFill>
              <a:latin typeface="Calibri"/>
            </a:endParaRPr>
          </a:p>
          <a:p>
            <a:pPr defTabSz="1219444" fontAlgn="auto">
              <a:lnSpc>
                <a:spcPct val="150000"/>
              </a:lnSpc>
              <a:spcBef>
                <a:spcPts val="0"/>
              </a:spcBef>
              <a:spcAft>
                <a:spcPts val="0"/>
              </a:spcAft>
              <a:defRPr/>
            </a:pPr>
            <a:endParaRPr lang="en-US" altLang="zh-CN" sz="1400" dirty="0" smtClean="0">
              <a:solidFill>
                <a:prstClr val="white"/>
              </a:solidFill>
              <a:latin typeface="Calibri"/>
            </a:endParaRPr>
          </a:p>
          <a:p>
            <a:pPr defTabSz="1219444" fontAlgn="auto">
              <a:lnSpc>
                <a:spcPct val="150000"/>
              </a:lnSpc>
              <a:spcBef>
                <a:spcPts val="0"/>
              </a:spcBef>
              <a:spcAft>
                <a:spcPts val="0"/>
              </a:spcAft>
            </a:pPr>
            <a:endParaRPr lang="zh-CN" altLang="en-US" sz="1400" dirty="0">
              <a:solidFill>
                <a:prstClr val="white"/>
              </a:solidFill>
              <a:latin typeface="Calibri"/>
            </a:endParaRPr>
          </a:p>
        </p:txBody>
      </p:sp>
      <p:sp>
        <p:nvSpPr>
          <p:cNvPr id="14" name="矩形 13"/>
          <p:cNvSpPr/>
          <p:nvPr userDrawn="1"/>
        </p:nvSpPr>
        <p:spPr>
          <a:xfrm>
            <a:off x="14450435" y="1511301"/>
            <a:ext cx="360000" cy="360000"/>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sym typeface="Arial"/>
            </a:endParaRPr>
          </a:p>
        </p:txBody>
      </p:sp>
      <p:sp>
        <p:nvSpPr>
          <p:cNvPr id="15" name="矩形 14"/>
          <p:cNvSpPr/>
          <p:nvPr userDrawn="1"/>
        </p:nvSpPr>
        <p:spPr>
          <a:xfrm>
            <a:off x="14450435" y="981523"/>
            <a:ext cx="360000" cy="360000"/>
          </a:xfrm>
          <a:prstGeom prst="rect">
            <a:avLst/>
          </a:prstGeom>
          <a:gradFill flip="none" rotWithShape="1">
            <a:gsLst>
              <a:gs pos="0">
                <a:srgbClr val="ECF0F2"/>
              </a:gs>
              <a:gs pos="100000">
                <a:srgbClr val="D9DE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16" name="矩形 15"/>
          <p:cNvSpPr/>
          <p:nvPr userDrawn="1"/>
        </p:nvSpPr>
        <p:spPr>
          <a:xfrm>
            <a:off x="14450435" y="469086"/>
            <a:ext cx="360000" cy="360000"/>
          </a:xfrm>
          <a:prstGeom prst="rect">
            <a:avLst/>
          </a:prstGeom>
          <a:gradFill flip="none" rotWithShape="1">
            <a:gsLst>
              <a:gs pos="0">
                <a:srgbClr val="94A5B8"/>
              </a:gs>
              <a:gs pos="100000">
                <a:srgbClr val="7A8E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endParaRPr>
          </a:p>
        </p:txBody>
      </p:sp>
      <p:sp>
        <p:nvSpPr>
          <p:cNvPr id="17" name="矩形 16"/>
          <p:cNvSpPr/>
          <p:nvPr userDrawn="1"/>
        </p:nvSpPr>
        <p:spPr>
          <a:xfrm>
            <a:off x="14810435" y="1511301"/>
            <a:ext cx="360000" cy="360000"/>
          </a:xfrm>
          <a:prstGeom prst="rect">
            <a:avLst/>
          </a:prstGeom>
          <a:gradFill flip="none" rotWithShape="1">
            <a:gsLst>
              <a:gs pos="0">
                <a:srgbClr val="ECF0F2"/>
              </a:gs>
              <a:gs pos="100000">
                <a:srgbClr val="D9DE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latin typeface="宋体" panose="02010600030101010101" pitchFamily="2" charset="-122"/>
              <a:sym typeface="Arial"/>
            </a:endParaRPr>
          </a:p>
        </p:txBody>
      </p:sp>
      <p:sp>
        <p:nvSpPr>
          <p:cNvPr id="18" name="矩形 17"/>
          <p:cNvSpPr/>
          <p:nvPr userDrawn="1"/>
        </p:nvSpPr>
        <p:spPr>
          <a:xfrm>
            <a:off x="14810435" y="981523"/>
            <a:ext cx="360000" cy="360000"/>
          </a:xfrm>
          <a:prstGeom prst="rect">
            <a:avLst/>
          </a:prstGeom>
          <a:gradFill flip="none" rotWithShape="1">
            <a:gsLst>
              <a:gs pos="0">
                <a:srgbClr val="E3E9EF"/>
              </a:gs>
              <a:gs pos="100000">
                <a:srgbClr val="EBEFF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sym typeface="Arial"/>
            </a:endParaRPr>
          </a:p>
        </p:txBody>
      </p:sp>
      <p:sp>
        <p:nvSpPr>
          <p:cNvPr id="19" name="矩形 18"/>
          <p:cNvSpPr/>
          <p:nvPr userDrawn="1"/>
        </p:nvSpPr>
        <p:spPr>
          <a:xfrm>
            <a:off x="14810435" y="468784"/>
            <a:ext cx="360000" cy="360000"/>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sym typeface="Arial"/>
            </a:endParaRPr>
          </a:p>
        </p:txBody>
      </p:sp>
      <p:sp>
        <p:nvSpPr>
          <p:cNvPr id="20" name="矩形 19"/>
          <p:cNvSpPr/>
          <p:nvPr userDrawn="1"/>
        </p:nvSpPr>
        <p:spPr>
          <a:xfrm>
            <a:off x="14450435" y="2011080"/>
            <a:ext cx="360000" cy="360000"/>
          </a:xfrm>
          <a:prstGeom prst="rect">
            <a:avLst/>
          </a:prstGeom>
          <a:gradFill flip="none" rotWithShape="1">
            <a:gsLst>
              <a:gs pos="0">
                <a:srgbClr val="EBEBEB"/>
              </a:gs>
              <a:gs pos="100000">
                <a:srgbClr val="F0F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latin typeface="宋体" panose="02010600030101010101" pitchFamily="2" charset="-122"/>
              <a:sym typeface="Arial"/>
            </a:endParaRPr>
          </a:p>
        </p:txBody>
      </p:sp>
      <p:sp>
        <p:nvSpPr>
          <p:cNvPr id="21" name="TextBox 20"/>
          <p:cNvSpPr txBox="1"/>
          <p:nvPr userDrawn="1"/>
        </p:nvSpPr>
        <p:spPr>
          <a:xfrm>
            <a:off x="12362285" y="490231"/>
            <a:ext cx="902811"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图标底色</a:t>
            </a:r>
            <a:endParaRPr lang="en-US" altLang="zh-CN" sz="1400" dirty="0" smtClean="0">
              <a:solidFill>
                <a:prstClr val="white"/>
              </a:solidFill>
              <a:latin typeface="Calibri"/>
            </a:endParaRPr>
          </a:p>
        </p:txBody>
      </p:sp>
      <p:sp>
        <p:nvSpPr>
          <p:cNvPr id="22" name="TextBox 21"/>
          <p:cNvSpPr txBox="1"/>
          <p:nvPr userDrawn="1"/>
        </p:nvSpPr>
        <p:spPr>
          <a:xfrm>
            <a:off x="12362285" y="1004330"/>
            <a:ext cx="902811"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文字底色</a:t>
            </a:r>
            <a:endParaRPr lang="en-US" altLang="zh-CN" sz="1400" dirty="0" smtClean="0">
              <a:solidFill>
                <a:prstClr val="white"/>
              </a:solidFill>
              <a:latin typeface="Calibri"/>
            </a:endParaRPr>
          </a:p>
        </p:txBody>
      </p:sp>
      <p:sp>
        <p:nvSpPr>
          <p:cNvPr id="23" name="TextBox 22"/>
          <p:cNvSpPr txBox="1"/>
          <p:nvPr userDrawn="1"/>
        </p:nvSpPr>
        <p:spPr>
          <a:xfrm>
            <a:off x="12362285" y="1518429"/>
            <a:ext cx="902811"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图标底色</a:t>
            </a:r>
            <a:endParaRPr lang="en-US" altLang="zh-CN" sz="1400" dirty="0" smtClean="0">
              <a:solidFill>
                <a:prstClr val="white"/>
              </a:solidFill>
              <a:latin typeface="Calibri"/>
            </a:endParaRPr>
          </a:p>
        </p:txBody>
      </p:sp>
      <p:sp>
        <p:nvSpPr>
          <p:cNvPr id="24" name="TextBox 23"/>
          <p:cNvSpPr txBox="1"/>
          <p:nvPr userDrawn="1"/>
        </p:nvSpPr>
        <p:spPr>
          <a:xfrm>
            <a:off x="12362285" y="2032527"/>
            <a:ext cx="902811"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文字底色</a:t>
            </a:r>
            <a:endParaRPr lang="en-US" altLang="zh-CN" sz="1400" dirty="0" smtClean="0">
              <a:solidFill>
                <a:prstClr val="white"/>
              </a:solidFill>
              <a:latin typeface="Calibri"/>
            </a:endParaRPr>
          </a:p>
        </p:txBody>
      </p:sp>
      <p:sp>
        <p:nvSpPr>
          <p:cNvPr id="25" name="矩形 24"/>
          <p:cNvSpPr/>
          <p:nvPr userDrawn="1"/>
        </p:nvSpPr>
        <p:spPr>
          <a:xfrm>
            <a:off x="14450435" y="2565699"/>
            <a:ext cx="360000" cy="36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latin typeface="宋体" panose="02010600030101010101" pitchFamily="2" charset="-122"/>
              <a:sym typeface="Arial"/>
            </a:endParaRPr>
          </a:p>
        </p:txBody>
      </p:sp>
      <p:sp>
        <p:nvSpPr>
          <p:cNvPr id="26" name="矩形 25"/>
          <p:cNvSpPr/>
          <p:nvPr userDrawn="1"/>
        </p:nvSpPr>
        <p:spPr>
          <a:xfrm>
            <a:off x="14450435" y="3135097"/>
            <a:ext cx="360000" cy="360000"/>
          </a:xfrm>
          <a:prstGeom prst="rect">
            <a:avLst/>
          </a:prstGeom>
          <a:gradFill flip="none" rotWithShape="1">
            <a:gsLst>
              <a:gs pos="0">
                <a:srgbClr val="C2D3E2"/>
              </a:gs>
              <a:gs pos="100000">
                <a:srgbClr val="CCDAE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27" name="矩形 26"/>
          <p:cNvSpPr/>
          <p:nvPr userDrawn="1"/>
        </p:nvSpPr>
        <p:spPr>
          <a:xfrm>
            <a:off x="14810435" y="3135097"/>
            <a:ext cx="360000" cy="360000"/>
          </a:xfrm>
          <a:prstGeom prst="rect">
            <a:avLst/>
          </a:prstGeom>
          <a:gradFill flip="none" rotWithShape="1">
            <a:gsLst>
              <a:gs pos="0">
                <a:srgbClr val="CE0B0F"/>
              </a:gs>
              <a:gs pos="100000">
                <a:srgbClr val="F1937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28" name="矩形 27"/>
          <p:cNvSpPr/>
          <p:nvPr userDrawn="1"/>
        </p:nvSpPr>
        <p:spPr>
          <a:xfrm>
            <a:off x="14450435" y="3717866"/>
            <a:ext cx="360000" cy="360000"/>
          </a:xfrm>
          <a:prstGeom prst="rect">
            <a:avLst/>
          </a:prstGeom>
          <a:gradFill flip="none" rotWithShape="1">
            <a:gsLst>
              <a:gs pos="0">
                <a:srgbClr val="F1F5F9"/>
              </a:gs>
              <a:gs pos="100000">
                <a:srgbClr val="CCDAE7">
                  <a:alpha val="4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29" name="矩形 28"/>
          <p:cNvSpPr/>
          <p:nvPr userDrawn="1"/>
        </p:nvSpPr>
        <p:spPr>
          <a:xfrm>
            <a:off x="14810435" y="3717866"/>
            <a:ext cx="360000" cy="360000"/>
          </a:xfrm>
          <a:prstGeom prst="rect">
            <a:avLst/>
          </a:prstGeom>
          <a:gradFill flip="none" rotWithShape="1">
            <a:gsLst>
              <a:gs pos="0">
                <a:srgbClr val="FE4B4B"/>
              </a:gs>
              <a:gs pos="100000">
                <a:srgbClr val="CC756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30" name="TextBox 29"/>
          <p:cNvSpPr txBox="1"/>
          <p:nvPr userDrawn="1"/>
        </p:nvSpPr>
        <p:spPr>
          <a:xfrm>
            <a:off x="12362285" y="3156544"/>
            <a:ext cx="543739"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白底</a:t>
            </a:r>
            <a:endParaRPr lang="en-US" altLang="zh-CN" sz="1400" dirty="0" smtClean="0">
              <a:solidFill>
                <a:prstClr val="white"/>
              </a:solidFill>
              <a:latin typeface="Calibri"/>
            </a:endParaRPr>
          </a:p>
        </p:txBody>
      </p:sp>
      <p:sp>
        <p:nvSpPr>
          <p:cNvPr id="31" name="TextBox 30"/>
          <p:cNvSpPr txBox="1"/>
          <p:nvPr userDrawn="1"/>
        </p:nvSpPr>
        <p:spPr>
          <a:xfrm>
            <a:off x="12362283" y="3739313"/>
            <a:ext cx="723275"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有色底</a:t>
            </a:r>
            <a:endParaRPr lang="en-US" altLang="zh-CN" sz="1400" dirty="0" smtClean="0">
              <a:solidFill>
                <a:prstClr val="white"/>
              </a:solidFill>
              <a:latin typeface="Calibri"/>
            </a:endParaRPr>
          </a:p>
        </p:txBody>
      </p:sp>
      <p:sp>
        <p:nvSpPr>
          <p:cNvPr id="32" name="矩形 31"/>
          <p:cNvSpPr/>
          <p:nvPr userDrawn="1"/>
        </p:nvSpPr>
        <p:spPr>
          <a:xfrm>
            <a:off x="14810435" y="4268590"/>
            <a:ext cx="360000" cy="360000"/>
          </a:xfrm>
          <a:prstGeom prst="rect">
            <a:avLst/>
          </a:prstGeom>
          <a:gradFill flip="none" rotWithShape="1">
            <a:gsLst>
              <a:gs pos="0">
                <a:srgbClr val="F5D9D0"/>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33" name="矩形 32"/>
          <p:cNvSpPr/>
          <p:nvPr userDrawn="1"/>
        </p:nvSpPr>
        <p:spPr>
          <a:xfrm>
            <a:off x="14450435" y="4268590"/>
            <a:ext cx="360000" cy="360000"/>
          </a:xfrm>
          <a:prstGeom prst="rect">
            <a:avLst/>
          </a:prstGeom>
          <a:gradFill flip="none" rotWithShape="1">
            <a:gsLst>
              <a:gs pos="0">
                <a:srgbClr val="DCDFE3">
                  <a:alpha val="51000"/>
                </a:srgb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34" name="TextBox 33"/>
          <p:cNvSpPr txBox="1"/>
          <p:nvPr userDrawn="1"/>
        </p:nvSpPr>
        <p:spPr>
          <a:xfrm>
            <a:off x="12362285" y="4268589"/>
            <a:ext cx="1800493"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与渐变图形搭配使用</a:t>
            </a:r>
            <a:endParaRPr lang="en-US" altLang="zh-CN" sz="1400" dirty="0" smtClean="0">
              <a:solidFill>
                <a:prstClr val="white"/>
              </a:solidFill>
              <a:latin typeface="Calibri"/>
            </a:endParaRPr>
          </a:p>
        </p:txBody>
      </p:sp>
    </p:spTree>
    <p:extLst>
      <p:ext uri="{BB962C8B-B14F-4D97-AF65-F5344CB8AC3E}">
        <p14:creationId xmlns:p14="http://schemas.microsoft.com/office/powerpoint/2010/main" val="1788450717"/>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Lst>
  <p:txStyles>
    <p:title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rgbClr val="595959"/>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400" kern="1200">
          <a:solidFill>
            <a:srgbClr val="595959"/>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rgbClr val="595959"/>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rgbClr val="595959"/>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600" kern="1200">
          <a:solidFill>
            <a:srgbClr val="595959"/>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325" y="6358411"/>
            <a:ext cx="1463276" cy="242920"/>
          </a:xfrm>
          <a:prstGeom prst="rect">
            <a:avLst/>
          </a:prstGeom>
          <a:noFill/>
        </p:spPr>
        <p:txBody>
          <a:bodyPr wrap="square" rtlCol="0">
            <a:spAutoFit/>
          </a:bodyPr>
          <a:lstStyle/>
          <a:p>
            <a:pPr defTabSz="914387" fontAlgn="auto">
              <a:spcBef>
                <a:spcPts val="0"/>
              </a:spcBef>
              <a:spcAft>
                <a:spcPts val="0"/>
              </a:spcAft>
            </a:pPr>
            <a:r>
              <a:rPr lang="en-US" sz="974" dirty="0">
                <a:solidFill>
                  <a:srgbClr val="1D1D1B"/>
                </a:solidFill>
                <a:ea typeface="+mn-ea"/>
                <a:cs typeface="Arial" panose="020B0604020202020204" pitchFamily="34" charset="0"/>
              </a:rPr>
              <a:t>Huawei Confidential</a:t>
            </a: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036" y="6404288"/>
            <a:ext cx="499664" cy="150331"/>
          </a:xfrm>
          <a:prstGeom prst="rect">
            <a:avLst/>
          </a:prstGeom>
          <a:noFill/>
        </p:spPr>
        <p:txBody>
          <a:bodyPr wrap="square" lIns="0" tIns="0" rIns="0" bIns="0" rtlCol="0">
            <a:spAutoFit/>
          </a:bodyPr>
          <a:lstStyle/>
          <a:p>
            <a:pPr defTabSz="890760" fontAlgn="auto">
              <a:spcBef>
                <a:spcPts val="0"/>
              </a:spcBef>
              <a:spcAft>
                <a:spcPts val="0"/>
              </a:spcAft>
              <a:defRPr/>
            </a:pPr>
            <a:fld id="{C3837181-38C6-AD4F-B8BA-B444770388BB}" type="slidenum">
              <a:rPr lang="en-US" sz="974" smtClean="0">
                <a:solidFill>
                  <a:srgbClr val="1D1D1B"/>
                </a:solidFill>
                <a:ea typeface="+mn-ea"/>
                <a:cs typeface="Arial" panose="020B0604020202020204" pitchFamily="34" charset="0"/>
              </a:rPr>
              <a:pPr defTabSz="890760" fontAlgn="auto">
                <a:spcBef>
                  <a:spcPts val="0"/>
                </a:spcBef>
                <a:spcAft>
                  <a:spcPts val="0"/>
                </a:spcAft>
                <a:defRPr/>
              </a:pPr>
              <a:t>‹#›</a:t>
            </a:fld>
            <a:endParaRPr lang="en-US" sz="974" dirty="0">
              <a:solidFill>
                <a:srgbClr val="1D1D1B"/>
              </a:solidFill>
              <a:ea typeface="+mn-ea"/>
              <a:cs typeface="Arial" panose="020B0604020202020204" pitchFamily="34" charset="0"/>
            </a:endParaRPr>
          </a:p>
        </p:txBody>
      </p:sp>
      <p:pic>
        <p:nvPicPr>
          <p:cNvPr id="41" name="图片 4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4672" y="6321334"/>
            <a:ext cx="1268910" cy="271216"/>
          </a:xfrm>
          <a:prstGeom prst="rect">
            <a:avLst/>
          </a:prstGeom>
        </p:spPr>
      </p:pic>
      <p:grpSp>
        <p:nvGrpSpPr>
          <p:cNvPr id="25" name="组合 24"/>
          <p:cNvGrpSpPr/>
          <p:nvPr userDrawn="1"/>
        </p:nvGrpSpPr>
        <p:grpSpPr>
          <a:xfrm>
            <a:off x="12214687" y="2932616"/>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en-US" altLang="zh-CN" sz="700" b="1" dirty="0">
                    <a:solidFill>
                      <a:srgbClr val="C9C9C9"/>
                    </a:solidFill>
                    <a:latin typeface="Arial" charset="0"/>
                    <a:ea typeface="Arial" charset="0"/>
                    <a:cs typeface="Arial" charset="0"/>
                  </a:rPr>
                  <a:t>P</a:t>
                </a:r>
                <a:r>
                  <a:rPr kumimoji="1" lang="en-US" altLang="zh-Hant" sz="700" b="1" dirty="0">
                    <a:solidFill>
                      <a:srgbClr val="C9C9C9"/>
                    </a:solidFill>
                    <a:latin typeface="Arial" charset="0"/>
                    <a:ea typeface="Arial" charset="0"/>
                    <a:cs typeface="Arial" charset="0"/>
                  </a:rPr>
                  <a:t>ANTONE</a:t>
                </a:r>
                <a:r>
                  <a:rPr kumimoji="1" lang="en-US" altLang="zh-CN" sz="700" b="1" dirty="0">
                    <a:solidFill>
                      <a:srgbClr val="C9C9C9"/>
                    </a:solidFill>
                    <a:latin typeface="Arial" charset="0"/>
                    <a:ea typeface="Arial" charset="0"/>
                    <a:cs typeface="Arial" charset="0"/>
                  </a:rPr>
                  <a:t> 186C</a:t>
                </a:r>
              </a:p>
              <a:p>
                <a:pPr algn="ctr" defTabSz="914387" fontAlgn="auto">
                  <a:spcBef>
                    <a:spcPts val="0"/>
                  </a:spcBef>
                  <a:spcAft>
                    <a:spcPts val="0"/>
                  </a:spcAft>
                </a:pPr>
                <a:r>
                  <a:rPr kumimoji="1" lang="en-US" altLang="zh-CN" sz="700" b="1" dirty="0" smtClean="0">
                    <a:solidFill>
                      <a:srgbClr val="C9C9C9"/>
                    </a:solidFill>
                    <a:latin typeface="Arial" charset="0"/>
                    <a:ea typeface="Arial" charset="0"/>
                    <a:cs typeface="Arial" charset="0"/>
                  </a:rPr>
                  <a:t>RGB </a:t>
                </a:r>
                <a:r>
                  <a:rPr kumimoji="1" lang="en-US" altLang="zh-CN" sz="700" b="1" dirty="0">
                    <a:solidFill>
                      <a:srgbClr val="C9C9C9"/>
                    </a:solidFill>
                    <a:latin typeface="Arial" charset="0"/>
                    <a:ea typeface="Arial" charset="0"/>
                    <a:cs typeface="Arial" charset="0"/>
                  </a:rPr>
                  <a:t>200/16/46</a:t>
                </a:r>
              </a:p>
            </p:txBody>
          </p:sp>
          <p:sp>
            <p:nvSpPr>
              <p:cNvPr id="45" name="矩形 9">
                <a:extLst>
                  <a:ext uri="{FF2B5EF4-FFF2-40B4-BE49-F238E27FC236}">
                    <a16:creationId xmlns=""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en-US" altLang="zh-CN" sz="700" b="1" dirty="0">
                    <a:solidFill>
                      <a:srgbClr val="C9C9C9"/>
                    </a:solidFill>
                    <a:latin typeface="Arial" charset="0"/>
                    <a:ea typeface="Arial" charset="0"/>
                    <a:cs typeface="Arial" charset="0"/>
                  </a:rPr>
                  <a:t>P</a:t>
                </a:r>
                <a:r>
                  <a:rPr kumimoji="1" lang="en-US" altLang="zh-Hant" sz="700" b="1" dirty="0">
                    <a:solidFill>
                      <a:srgbClr val="C9C9C9"/>
                    </a:solidFill>
                    <a:latin typeface="Arial" charset="0"/>
                    <a:ea typeface="Arial" charset="0"/>
                    <a:cs typeface="Arial" charset="0"/>
                  </a:rPr>
                  <a:t>ANTONE</a:t>
                </a:r>
                <a:r>
                  <a:rPr kumimoji="1" lang="en-US" altLang="zh-CN" sz="700" b="1" dirty="0">
                    <a:solidFill>
                      <a:srgbClr val="C9C9C9"/>
                    </a:solidFill>
                    <a:latin typeface="Arial" charset="0"/>
                    <a:ea typeface="Arial" charset="0"/>
                    <a:cs typeface="Arial" charset="0"/>
                  </a:rPr>
                  <a:t> 185C</a:t>
                </a:r>
              </a:p>
              <a:p>
                <a:pPr algn="ctr" defTabSz="914387" fontAlgn="auto">
                  <a:spcBef>
                    <a:spcPts val="0"/>
                  </a:spcBef>
                  <a:spcAft>
                    <a:spcPts val="0"/>
                  </a:spcAft>
                </a:pPr>
                <a:r>
                  <a:rPr kumimoji="1" lang="en-US" altLang="zh-CN" sz="700" b="1" dirty="0" smtClean="0">
                    <a:solidFill>
                      <a:srgbClr val="C9C9C9"/>
                    </a:solidFill>
                    <a:latin typeface="Arial" charset="0"/>
                    <a:ea typeface="Arial" charset="0"/>
                    <a:cs typeface="Arial" charset="0"/>
                  </a:rPr>
                  <a:t>RGB </a:t>
                </a:r>
                <a:r>
                  <a:rPr kumimoji="1" lang="en-US" altLang="zh-CN" sz="700" b="1" dirty="0">
                    <a:solidFill>
                      <a:srgbClr val="C9C9C9"/>
                    </a:solidFill>
                    <a:latin typeface="Arial" charset="0"/>
                    <a:ea typeface="Arial" charset="0"/>
                    <a:cs typeface="Arial" charset="0"/>
                  </a:rPr>
                  <a:t>199/0/11</a:t>
                </a:r>
              </a:p>
            </p:txBody>
          </p:sp>
          <p:sp>
            <p:nvSpPr>
              <p:cNvPr id="46" name="文本框 31">
                <a:extLst>
                  <a:ext uri="{FF2B5EF4-FFF2-40B4-BE49-F238E27FC236}">
                    <a16:creationId xmlns=""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387" fontAlgn="auto">
                  <a:spcBef>
                    <a:spcPts val="0"/>
                  </a:spcBef>
                  <a:spcAft>
                    <a:spcPts val="0"/>
                  </a:spcAft>
                </a:pPr>
                <a:r>
                  <a:rPr kumimoji="1" lang="zh-CN" altLang="en-US" sz="1000" dirty="0" smtClean="0">
                    <a:solidFill>
                      <a:srgbClr val="000000"/>
                    </a:solidFill>
                    <a:latin typeface="Microsoft YaHei" panose="020B0503020204020204" pitchFamily="34" charset="-122"/>
                    <a:ea typeface="Microsoft YaHei" panose="020B0503020204020204" pitchFamily="34" charset="-122"/>
                  </a:rPr>
                  <a:t>品牌色</a:t>
                </a:r>
                <a:endParaRPr kumimoji="1" lang="zh-CN" altLang="en-US" sz="1000" dirty="0">
                  <a:solidFill>
                    <a:srgbClr val="000000"/>
                  </a:solidFill>
                  <a:latin typeface="Microsoft YaHei" panose="020B0503020204020204" pitchFamily="34" charset="-122"/>
                  <a:ea typeface="Microsoft YaHei" panose="020B0503020204020204" pitchFamily="34" charset="-122"/>
                </a:endParaRP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234</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90/79</a:t>
                </a:r>
                <a:endParaRPr kumimoji="1" lang="mr-IN" altLang="zh-CN" sz="700" b="1" dirty="0">
                  <a:solidFill>
                    <a:srgbClr val="C9C9C9"/>
                  </a:solidFill>
                  <a:latin typeface="Arial" charset="0"/>
                  <a:ea typeface="Arial" charset="0"/>
                  <a:cs typeface="Arial" charset="0"/>
                </a:endParaRPr>
              </a:p>
            </p:txBody>
          </p:sp>
          <p:sp>
            <p:nvSpPr>
              <p:cNvPr id="29" name="矩形 13">
                <a:extLst>
                  <a:ext uri="{FF2B5EF4-FFF2-40B4-BE49-F238E27FC236}">
                    <a16:creationId xmlns=""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120</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0/15</a:t>
                </a:r>
                <a:endParaRPr kumimoji="1" lang="mr-IN" altLang="zh-CN" sz="700" b="1" dirty="0">
                  <a:solidFill>
                    <a:srgbClr val="C9C9C9"/>
                  </a:solidFill>
                  <a:latin typeface="Arial" charset="0"/>
                  <a:ea typeface="Arial" charset="0"/>
                  <a:cs typeface="Arial" charset="0"/>
                </a:endParaRPr>
              </a:p>
            </p:txBody>
          </p:sp>
          <p:sp>
            <p:nvSpPr>
              <p:cNvPr id="30" name="文本框 15">
                <a:extLst>
                  <a:ext uri="{FF2B5EF4-FFF2-40B4-BE49-F238E27FC236}">
                    <a16:creationId xmlns=""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387" fontAlgn="auto">
                  <a:spcBef>
                    <a:spcPts val="0"/>
                  </a:spcBef>
                  <a:spcAft>
                    <a:spcPts val="0"/>
                  </a:spcAft>
                </a:pPr>
                <a:r>
                  <a:rPr kumimoji="1" lang="zh-CN" altLang="en-US" sz="1000" dirty="0">
                    <a:solidFill>
                      <a:srgbClr val="000000"/>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248</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181/60</a:t>
                </a:r>
                <a:endParaRPr kumimoji="1" lang="mr-IN" altLang="zh-CN" sz="700" b="1" dirty="0">
                  <a:solidFill>
                    <a:srgbClr val="C9C9C9"/>
                  </a:solidFill>
                  <a:latin typeface="Arial" charset="0"/>
                  <a:ea typeface="Arial" charset="0"/>
                  <a:cs typeface="Arial" charset="0"/>
                </a:endParaRPr>
              </a:p>
            </p:txBody>
          </p:sp>
          <p:sp>
            <p:nvSpPr>
              <p:cNvPr id="32" name="矩形 17">
                <a:extLst>
                  <a:ext uri="{FF2B5EF4-FFF2-40B4-BE49-F238E27FC236}">
                    <a16:creationId xmlns=""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235</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92/1</a:t>
                </a:r>
                <a:endParaRPr kumimoji="1" lang="mr-IN" altLang="zh-CN" sz="700" b="1" dirty="0">
                  <a:solidFill>
                    <a:srgbClr val="C9C9C9"/>
                  </a:solidFill>
                  <a:latin typeface="Arial" charset="0"/>
                  <a:ea typeface="Arial" charset="0"/>
                  <a:cs typeface="Arial" charset="0"/>
                </a:endParaRPr>
              </a:p>
            </p:txBody>
          </p:sp>
          <p:sp>
            <p:nvSpPr>
              <p:cNvPr id="33" name="矩形 18">
                <a:extLst>
                  <a:ext uri="{FF2B5EF4-FFF2-40B4-BE49-F238E27FC236}">
                    <a16:creationId xmlns=""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137/137/137</a:t>
                </a:r>
                <a:endParaRPr kumimoji="1" lang="mr-IN" altLang="zh-CN" sz="700" b="1" dirty="0">
                  <a:solidFill>
                    <a:srgbClr val="C9C9C9"/>
                  </a:solidFill>
                  <a:latin typeface="Arial" charset="0"/>
                  <a:ea typeface="Arial" charset="0"/>
                  <a:cs typeface="Arial" charset="0"/>
                </a:endParaRPr>
              </a:p>
            </p:txBody>
          </p:sp>
          <p:sp>
            <p:nvSpPr>
              <p:cNvPr id="34" name="矩形 19">
                <a:extLst>
                  <a:ext uri="{FF2B5EF4-FFF2-40B4-BE49-F238E27FC236}">
                    <a16:creationId xmlns=""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35/24/21</a:t>
                </a:r>
                <a:endParaRPr kumimoji="1" lang="mr-IN" altLang="zh-CN" sz="700" b="1" dirty="0">
                  <a:solidFill>
                    <a:srgbClr val="C9C9C9"/>
                  </a:solidFill>
                  <a:latin typeface="Arial" charset="0"/>
                  <a:ea typeface="Arial" charset="0"/>
                  <a:cs typeface="Arial" charset="0"/>
                </a:endParaRPr>
              </a:p>
            </p:txBody>
          </p:sp>
          <p:sp>
            <p:nvSpPr>
              <p:cNvPr id="35" name="矩形 22">
                <a:extLst>
                  <a:ext uri="{FF2B5EF4-FFF2-40B4-BE49-F238E27FC236}">
                    <a16:creationId xmlns=""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221</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221/221</a:t>
                </a:r>
                <a:endParaRPr kumimoji="1" lang="mr-IN" altLang="zh-CN" sz="700" b="1" dirty="0">
                  <a:solidFill>
                    <a:srgbClr val="F2F2F2"/>
                  </a:solidFill>
                  <a:latin typeface="Arial" charset="0"/>
                  <a:ea typeface="Arial" charset="0"/>
                  <a:cs typeface="Arial" charset="0"/>
                </a:endParaRPr>
              </a:p>
            </p:txBody>
          </p:sp>
          <p:sp>
            <p:nvSpPr>
              <p:cNvPr id="36" name="矩形 12">
                <a:extLst>
                  <a:ext uri="{FF2B5EF4-FFF2-40B4-BE49-F238E27FC236}">
                    <a16:creationId xmlns=""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233</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140/128</a:t>
                </a:r>
                <a:endParaRPr kumimoji="1" lang="mr-IN" altLang="zh-CN" sz="700" b="1" dirty="0">
                  <a:solidFill>
                    <a:srgbClr val="C9C9C9"/>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159</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0/1</a:t>
                </a:r>
                <a:endParaRPr kumimoji="1" lang="mr-IN" altLang="zh-CN" sz="700" b="1" dirty="0">
                  <a:solidFill>
                    <a:srgbClr val="C9C9C9"/>
                  </a:solidFill>
                  <a:latin typeface="Arial" charset="0"/>
                  <a:ea typeface="Arial" charset="0"/>
                  <a:cs typeface="Arial" charset="0"/>
                </a:endParaRPr>
              </a:p>
            </p:txBody>
          </p:sp>
          <p:sp>
            <p:nvSpPr>
              <p:cNvPr id="38" name="矩形 16">
                <a:extLst>
                  <a:ext uri="{FF2B5EF4-FFF2-40B4-BE49-F238E27FC236}">
                    <a16:creationId xmlns=""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245</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220/87</a:t>
                </a:r>
                <a:endParaRPr kumimoji="1" lang="mr-IN" altLang="zh-CN" sz="700" b="1" dirty="0">
                  <a:solidFill>
                    <a:srgbClr val="F2F2F2"/>
                  </a:solidFill>
                  <a:latin typeface="Arial" charset="0"/>
                  <a:ea typeface="Arial" charset="0"/>
                  <a:cs typeface="Arial" charset="0"/>
                </a:endParaRPr>
              </a:p>
            </p:txBody>
          </p:sp>
          <p:sp>
            <p:nvSpPr>
              <p:cNvPr id="39" name="矩形 17">
                <a:extLst>
                  <a:ext uri="{FF2B5EF4-FFF2-40B4-BE49-F238E27FC236}">
                    <a16:creationId xmlns=""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240</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133/0</a:t>
                </a:r>
                <a:endParaRPr kumimoji="1" lang="mr-IN" altLang="zh-CN" sz="700" b="1" dirty="0">
                  <a:solidFill>
                    <a:srgbClr val="C9C9C9"/>
                  </a:solidFill>
                  <a:latin typeface="Arial" charset="0"/>
                  <a:ea typeface="Arial" charset="0"/>
                  <a:cs typeface="Arial" charset="0"/>
                </a:endParaRPr>
              </a:p>
            </p:txBody>
          </p:sp>
          <p:sp>
            <p:nvSpPr>
              <p:cNvPr id="40" name="矩形 18">
                <a:extLst>
                  <a:ext uri="{FF2B5EF4-FFF2-40B4-BE49-F238E27FC236}">
                    <a16:creationId xmlns=""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181</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181/181</a:t>
                </a:r>
                <a:endParaRPr kumimoji="1" lang="mr-IN" altLang="zh-CN" sz="700" b="1" dirty="0">
                  <a:solidFill>
                    <a:srgbClr val="C9C9C9"/>
                  </a:solidFill>
                  <a:latin typeface="Arial" charset="0"/>
                  <a:ea typeface="Arial" charset="0"/>
                  <a:cs typeface="Arial" charset="0"/>
                </a:endParaRPr>
              </a:p>
            </p:txBody>
          </p:sp>
          <p:sp>
            <p:nvSpPr>
              <p:cNvPr id="42" name="矩形 19">
                <a:extLst>
                  <a:ext uri="{FF2B5EF4-FFF2-40B4-BE49-F238E27FC236}">
                    <a16:creationId xmlns=""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89</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87/87</a:t>
                </a:r>
                <a:endParaRPr kumimoji="1" lang="mr-IN" altLang="zh-CN" sz="700" b="1" dirty="0">
                  <a:solidFill>
                    <a:srgbClr val="C9C9C9"/>
                  </a:solidFill>
                  <a:latin typeface="Arial" charset="0"/>
                  <a:ea typeface="Arial" charset="0"/>
                  <a:cs typeface="Arial" charset="0"/>
                </a:endParaRPr>
              </a:p>
            </p:txBody>
          </p:sp>
          <p:sp>
            <p:nvSpPr>
              <p:cNvPr id="43" name="矩形 22">
                <a:extLst>
                  <a:ext uri="{FF2B5EF4-FFF2-40B4-BE49-F238E27FC236}">
                    <a16:creationId xmlns=""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255</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255/255</a:t>
                </a:r>
                <a:endParaRPr kumimoji="1" lang="mr-IN" altLang="zh-CN" sz="700" b="1" dirty="0">
                  <a:solidFill>
                    <a:srgbClr val="F2F2F2"/>
                  </a:solidFill>
                  <a:latin typeface="Arial" charset="0"/>
                  <a:ea typeface="Arial" charset="0"/>
                  <a:cs typeface="Arial" charset="0"/>
                </a:endParaRPr>
              </a:p>
            </p:txBody>
          </p:sp>
        </p:grpSp>
      </p:grpSp>
    </p:spTree>
    <p:extLst>
      <p:ext uri="{BB962C8B-B14F-4D97-AF65-F5344CB8AC3E}">
        <p14:creationId xmlns:p14="http://schemas.microsoft.com/office/powerpoint/2010/main" val="1863117171"/>
      </p:ext>
    </p:extLst>
  </p:cSld>
  <p:clrMap bg1="lt1" tx1="dk1" bg2="lt2" tx2="dk2" accent1="accent1" accent2="accent2" accent3="accent3" accent4="accent4" accent5="accent5" accent6="accent6" hlink="hlink" folHlink="folHlink"/>
  <p:sldLayoutIdLst>
    <p:sldLayoutId id="2147484304" r:id="rId1"/>
    <p:sldLayoutId id="2147484305" r:id="rId2"/>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325" y="6358411"/>
            <a:ext cx="1463276" cy="242920"/>
          </a:xfrm>
          <a:prstGeom prst="rect">
            <a:avLst/>
          </a:prstGeom>
          <a:noFill/>
        </p:spPr>
        <p:txBody>
          <a:bodyPr wrap="square" rtlCol="0">
            <a:spAutoFit/>
          </a:bodyPr>
          <a:lstStyle/>
          <a:p>
            <a:pPr defTabSz="914387" fontAlgn="auto">
              <a:spcBef>
                <a:spcPts val="0"/>
              </a:spcBef>
              <a:spcAft>
                <a:spcPts val="0"/>
              </a:spcAft>
            </a:pPr>
            <a:r>
              <a:rPr lang="en-US" sz="974" dirty="0">
                <a:solidFill>
                  <a:srgbClr val="1D1D1B"/>
                </a:solidFill>
                <a:ea typeface="+mn-ea"/>
                <a:cs typeface="Arial" panose="020B0604020202020204" pitchFamily="34" charset="0"/>
              </a:rPr>
              <a:t>Huawei Confidential</a:t>
            </a: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036" y="6404288"/>
            <a:ext cx="499664" cy="150331"/>
          </a:xfrm>
          <a:prstGeom prst="rect">
            <a:avLst/>
          </a:prstGeom>
          <a:noFill/>
        </p:spPr>
        <p:txBody>
          <a:bodyPr wrap="square" lIns="0" tIns="0" rIns="0" bIns="0" rtlCol="0">
            <a:spAutoFit/>
          </a:bodyPr>
          <a:lstStyle/>
          <a:p>
            <a:pPr defTabSz="890760" fontAlgn="auto">
              <a:spcBef>
                <a:spcPts val="0"/>
              </a:spcBef>
              <a:spcAft>
                <a:spcPts val="0"/>
              </a:spcAft>
              <a:defRPr/>
            </a:pPr>
            <a:fld id="{C3837181-38C6-AD4F-B8BA-B444770388BB}" type="slidenum">
              <a:rPr lang="en-US" sz="974" smtClean="0">
                <a:solidFill>
                  <a:srgbClr val="1D1D1B"/>
                </a:solidFill>
                <a:ea typeface="+mn-ea"/>
                <a:cs typeface="Arial" panose="020B0604020202020204" pitchFamily="34" charset="0"/>
              </a:rPr>
              <a:pPr defTabSz="890760" fontAlgn="auto">
                <a:spcBef>
                  <a:spcPts val="0"/>
                </a:spcBef>
                <a:spcAft>
                  <a:spcPts val="0"/>
                </a:spcAft>
                <a:defRPr/>
              </a:pPr>
              <a:t>‹#›</a:t>
            </a:fld>
            <a:endParaRPr lang="en-US" sz="974" dirty="0">
              <a:solidFill>
                <a:srgbClr val="1D1D1B"/>
              </a:solidFill>
              <a:ea typeface="+mn-ea"/>
              <a:cs typeface="Arial" panose="020B0604020202020204" pitchFamily="34" charset="0"/>
            </a:endParaRPr>
          </a:p>
        </p:txBody>
      </p:sp>
      <p:pic>
        <p:nvPicPr>
          <p:cNvPr id="41" name="图片 4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4672" y="6321334"/>
            <a:ext cx="1268910" cy="271216"/>
          </a:xfrm>
          <a:prstGeom prst="rect">
            <a:avLst/>
          </a:prstGeom>
        </p:spPr>
      </p:pic>
      <p:grpSp>
        <p:nvGrpSpPr>
          <p:cNvPr id="25" name="组合 24"/>
          <p:cNvGrpSpPr/>
          <p:nvPr userDrawn="1"/>
        </p:nvGrpSpPr>
        <p:grpSpPr>
          <a:xfrm>
            <a:off x="12214687" y="2932616"/>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en-US" altLang="zh-CN" sz="700" b="1" dirty="0">
                    <a:solidFill>
                      <a:srgbClr val="C9C9C9"/>
                    </a:solidFill>
                    <a:latin typeface="Arial" charset="0"/>
                    <a:ea typeface="Arial" charset="0"/>
                    <a:cs typeface="Arial" charset="0"/>
                  </a:rPr>
                  <a:t>P</a:t>
                </a:r>
                <a:r>
                  <a:rPr kumimoji="1" lang="en-US" altLang="zh-Hant" sz="700" b="1" dirty="0">
                    <a:solidFill>
                      <a:srgbClr val="C9C9C9"/>
                    </a:solidFill>
                    <a:latin typeface="Arial" charset="0"/>
                    <a:ea typeface="Arial" charset="0"/>
                    <a:cs typeface="Arial" charset="0"/>
                  </a:rPr>
                  <a:t>ANTONE</a:t>
                </a:r>
                <a:r>
                  <a:rPr kumimoji="1" lang="en-US" altLang="zh-CN" sz="700" b="1" dirty="0">
                    <a:solidFill>
                      <a:srgbClr val="C9C9C9"/>
                    </a:solidFill>
                    <a:latin typeface="Arial" charset="0"/>
                    <a:ea typeface="Arial" charset="0"/>
                    <a:cs typeface="Arial" charset="0"/>
                  </a:rPr>
                  <a:t> 186C</a:t>
                </a:r>
              </a:p>
              <a:p>
                <a:pPr algn="ctr" defTabSz="914387" fontAlgn="auto">
                  <a:spcBef>
                    <a:spcPts val="0"/>
                  </a:spcBef>
                  <a:spcAft>
                    <a:spcPts val="0"/>
                  </a:spcAft>
                </a:pPr>
                <a:r>
                  <a:rPr kumimoji="1" lang="en-US" altLang="zh-CN" sz="700" b="1" dirty="0" smtClean="0">
                    <a:solidFill>
                      <a:srgbClr val="C9C9C9"/>
                    </a:solidFill>
                    <a:latin typeface="Arial" charset="0"/>
                    <a:ea typeface="Arial" charset="0"/>
                    <a:cs typeface="Arial" charset="0"/>
                  </a:rPr>
                  <a:t>RGB </a:t>
                </a:r>
                <a:r>
                  <a:rPr kumimoji="1" lang="en-US" altLang="zh-CN" sz="700" b="1" dirty="0">
                    <a:solidFill>
                      <a:srgbClr val="C9C9C9"/>
                    </a:solidFill>
                    <a:latin typeface="Arial" charset="0"/>
                    <a:ea typeface="Arial" charset="0"/>
                    <a:cs typeface="Arial" charset="0"/>
                  </a:rPr>
                  <a:t>200/16/46</a:t>
                </a:r>
              </a:p>
            </p:txBody>
          </p:sp>
          <p:sp>
            <p:nvSpPr>
              <p:cNvPr id="45" name="矩形 9">
                <a:extLst>
                  <a:ext uri="{FF2B5EF4-FFF2-40B4-BE49-F238E27FC236}">
                    <a16:creationId xmlns=""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en-US" altLang="zh-CN" sz="700" b="1" dirty="0">
                    <a:solidFill>
                      <a:srgbClr val="C9C9C9"/>
                    </a:solidFill>
                    <a:latin typeface="Arial" charset="0"/>
                    <a:ea typeface="Arial" charset="0"/>
                    <a:cs typeface="Arial" charset="0"/>
                  </a:rPr>
                  <a:t>P</a:t>
                </a:r>
                <a:r>
                  <a:rPr kumimoji="1" lang="en-US" altLang="zh-Hant" sz="700" b="1" dirty="0">
                    <a:solidFill>
                      <a:srgbClr val="C9C9C9"/>
                    </a:solidFill>
                    <a:latin typeface="Arial" charset="0"/>
                    <a:ea typeface="Arial" charset="0"/>
                    <a:cs typeface="Arial" charset="0"/>
                  </a:rPr>
                  <a:t>ANTONE</a:t>
                </a:r>
                <a:r>
                  <a:rPr kumimoji="1" lang="en-US" altLang="zh-CN" sz="700" b="1" dirty="0">
                    <a:solidFill>
                      <a:srgbClr val="C9C9C9"/>
                    </a:solidFill>
                    <a:latin typeface="Arial" charset="0"/>
                    <a:ea typeface="Arial" charset="0"/>
                    <a:cs typeface="Arial" charset="0"/>
                  </a:rPr>
                  <a:t> 185C</a:t>
                </a:r>
              </a:p>
              <a:p>
                <a:pPr algn="ctr" defTabSz="914387" fontAlgn="auto">
                  <a:spcBef>
                    <a:spcPts val="0"/>
                  </a:spcBef>
                  <a:spcAft>
                    <a:spcPts val="0"/>
                  </a:spcAft>
                </a:pPr>
                <a:r>
                  <a:rPr kumimoji="1" lang="en-US" altLang="zh-CN" sz="700" b="1" dirty="0" smtClean="0">
                    <a:solidFill>
                      <a:srgbClr val="C9C9C9"/>
                    </a:solidFill>
                    <a:latin typeface="Arial" charset="0"/>
                    <a:ea typeface="Arial" charset="0"/>
                    <a:cs typeface="Arial" charset="0"/>
                  </a:rPr>
                  <a:t>RGB </a:t>
                </a:r>
                <a:r>
                  <a:rPr kumimoji="1" lang="en-US" altLang="zh-CN" sz="700" b="1" dirty="0">
                    <a:solidFill>
                      <a:srgbClr val="C9C9C9"/>
                    </a:solidFill>
                    <a:latin typeface="Arial" charset="0"/>
                    <a:ea typeface="Arial" charset="0"/>
                    <a:cs typeface="Arial" charset="0"/>
                  </a:rPr>
                  <a:t>199/0/11</a:t>
                </a:r>
              </a:p>
            </p:txBody>
          </p:sp>
          <p:sp>
            <p:nvSpPr>
              <p:cNvPr id="46" name="文本框 31">
                <a:extLst>
                  <a:ext uri="{FF2B5EF4-FFF2-40B4-BE49-F238E27FC236}">
                    <a16:creationId xmlns=""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387" fontAlgn="auto">
                  <a:spcBef>
                    <a:spcPts val="0"/>
                  </a:spcBef>
                  <a:spcAft>
                    <a:spcPts val="0"/>
                  </a:spcAft>
                </a:pPr>
                <a:r>
                  <a:rPr kumimoji="1" lang="zh-CN" altLang="en-US" sz="1000" dirty="0" smtClean="0">
                    <a:solidFill>
                      <a:srgbClr val="000000"/>
                    </a:solidFill>
                    <a:latin typeface="Microsoft YaHei" panose="020B0503020204020204" pitchFamily="34" charset="-122"/>
                    <a:ea typeface="Microsoft YaHei" panose="020B0503020204020204" pitchFamily="34" charset="-122"/>
                  </a:rPr>
                  <a:t>品牌色</a:t>
                </a:r>
                <a:endParaRPr kumimoji="1" lang="zh-CN" altLang="en-US" sz="1000" dirty="0">
                  <a:solidFill>
                    <a:srgbClr val="000000"/>
                  </a:solidFill>
                  <a:latin typeface="Microsoft YaHei" panose="020B0503020204020204" pitchFamily="34" charset="-122"/>
                  <a:ea typeface="Microsoft YaHei" panose="020B0503020204020204" pitchFamily="34" charset="-122"/>
                </a:endParaRP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234</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90/79</a:t>
                </a:r>
                <a:endParaRPr kumimoji="1" lang="mr-IN" altLang="zh-CN" sz="700" b="1" dirty="0">
                  <a:solidFill>
                    <a:srgbClr val="C9C9C9"/>
                  </a:solidFill>
                  <a:latin typeface="Arial" charset="0"/>
                  <a:ea typeface="Arial" charset="0"/>
                  <a:cs typeface="Arial" charset="0"/>
                </a:endParaRPr>
              </a:p>
            </p:txBody>
          </p:sp>
          <p:sp>
            <p:nvSpPr>
              <p:cNvPr id="29" name="矩形 13">
                <a:extLst>
                  <a:ext uri="{FF2B5EF4-FFF2-40B4-BE49-F238E27FC236}">
                    <a16:creationId xmlns=""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120</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0/15</a:t>
                </a:r>
                <a:endParaRPr kumimoji="1" lang="mr-IN" altLang="zh-CN" sz="700" b="1" dirty="0">
                  <a:solidFill>
                    <a:srgbClr val="C9C9C9"/>
                  </a:solidFill>
                  <a:latin typeface="Arial" charset="0"/>
                  <a:ea typeface="Arial" charset="0"/>
                  <a:cs typeface="Arial" charset="0"/>
                </a:endParaRPr>
              </a:p>
            </p:txBody>
          </p:sp>
          <p:sp>
            <p:nvSpPr>
              <p:cNvPr id="30" name="文本框 15">
                <a:extLst>
                  <a:ext uri="{FF2B5EF4-FFF2-40B4-BE49-F238E27FC236}">
                    <a16:creationId xmlns=""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387" fontAlgn="auto">
                  <a:spcBef>
                    <a:spcPts val="0"/>
                  </a:spcBef>
                  <a:spcAft>
                    <a:spcPts val="0"/>
                  </a:spcAft>
                </a:pPr>
                <a:r>
                  <a:rPr kumimoji="1" lang="zh-CN" altLang="en-US" sz="1000" dirty="0">
                    <a:solidFill>
                      <a:srgbClr val="000000"/>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248</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181/60</a:t>
                </a:r>
                <a:endParaRPr kumimoji="1" lang="mr-IN" altLang="zh-CN" sz="700" b="1" dirty="0">
                  <a:solidFill>
                    <a:srgbClr val="C9C9C9"/>
                  </a:solidFill>
                  <a:latin typeface="Arial" charset="0"/>
                  <a:ea typeface="Arial" charset="0"/>
                  <a:cs typeface="Arial" charset="0"/>
                </a:endParaRPr>
              </a:p>
            </p:txBody>
          </p:sp>
          <p:sp>
            <p:nvSpPr>
              <p:cNvPr id="32" name="矩形 17">
                <a:extLst>
                  <a:ext uri="{FF2B5EF4-FFF2-40B4-BE49-F238E27FC236}">
                    <a16:creationId xmlns=""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235</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92/1</a:t>
                </a:r>
                <a:endParaRPr kumimoji="1" lang="mr-IN" altLang="zh-CN" sz="700" b="1" dirty="0">
                  <a:solidFill>
                    <a:srgbClr val="C9C9C9"/>
                  </a:solidFill>
                  <a:latin typeface="Arial" charset="0"/>
                  <a:ea typeface="Arial" charset="0"/>
                  <a:cs typeface="Arial" charset="0"/>
                </a:endParaRPr>
              </a:p>
            </p:txBody>
          </p:sp>
          <p:sp>
            <p:nvSpPr>
              <p:cNvPr id="33" name="矩形 18">
                <a:extLst>
                  <a:ext uri="{FF2B5EF4-FFF2-40B4-BE49-F238E27FC236}">
                    <a16:creationId xmlns=""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137/137/137</a:t>
                </a:r>
                <a:endParaRPr kumimoji="1" lang="mr-IN" altLang="zh-CN" sz="700" b="1" dirty="0">
                  <a:solidFill>
                    <a:srgbClr val="C9C9C9"/>
                  </a:solidFill>
                  <a:latin typeface="Arial" charset="0"/>
                  <a:ea typeface="Arial" charset="0"/>
                  <a:cs typeface="Arial" charset="0"/>
                </a:endParaRPr>
              </a:p>
            </p:txBody>
          </p:sp>
          <p:sp>
            <p:nvSpPr>
              <p:cNvPr id="34" name="矩形 19">
                <a:extLst>
                  <a:ext uri="{FF2B5EF4-FFF2-40B4-BE49-F238E27FC236}">
                    <a16:creationId xmlns=""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35/24/21</a:t>
                </a:r>
                <a:endParaRPr kumimoji="1" lang="mr-IN" altLang="zh-CN" sz="700" b="1" dirty="0">
                  <a:solidFill>
                    <a:srgbClr val="C9C9C9"/>
                  </a:solidFill>
                  <a:latin typeface="Arial" charset="0"/>
                  <a:ea typeface="Arial" charset="0"/>
                  <a:cs typeface="Arial" charset="0"/>
                </a:endParaRPr>
              </a:p>
            </p:txBody>
          </p:sp>
          <p:sp>
            <p:nvSpPr>
              <p:cNvPr id="35" name="矩形 22">
                <a:extLst>
                  <a:ext uri="{FF2B5EF4-FFF2-40B4-BE49-F238E27FC236}">
                    <a16:creationId xmlns=""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221</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221/221</a:t>
                </a:r>
                <a:endParaRPr kumimoji="1" lang="mr-IN" altLang="zh-CN" sz="700" b="1" dirty="0">
                  <a:solidFill>
                    <a:srgbClr val="F2F2F2"/>
                  </a:solidFill>
                  <a:latin typeface="Arial" charset="0"/>
                  <a:ea typeface="Arial" charset="0"/>
                  <a:cs typeface="Arial" charset="0"/>
                </a:endParaRPr>
              </a:p>
            </p:txBody>
          </p:sp>
          <p:sp>
            <p:nvSpPr>
              <p:cNvPr id="36" name="矩形 12">
                <a:extLst>
                  <a:ext uri="{FF2B5EF4-FFF2-40B4-BE49-F238E27FC236}">
                    <a16:creationId xmlns=""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233</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140/128</a:t>
                </a:r>
                <a:endParaRPr kumimoji="1" lang="mr-IN" altLang="zh-CN" sz="700" b="1" dirty="0">
                  <a:solidFill>
                    <a:srgbClr val="C9C9C9"/>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159</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0/1</a:t>
                </a:r>
                <a:endParaRPr kumimoji="1" lang="mr-IN" altLang="zh-CN" sz="700" b="1" dirty="0">
                  <a:solidFill>
                    <a:srgbClr val="C9C9C9"/>
                  </a:solidFill>
                  <a:latin typeface="Arial" charset="0"/>
                  <a:ea typeface="Arial" charset="0"/>
                  <a:cs typeface="Arial" charset="0"/>
                </a:endParaRPr>
              </a:p>
            </p:txBody>
          </p:sp>
          <p:sp>
            <p:nvSpPr>
              <p:cNvPr id="38" name="矩形 16">
                <a:extLst>
                  <a:ext uri="{FF2B5EF4-FFF2-40B4-BE49-F238E27FC236}">
                    <a16:creationId xmlns=""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245</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220/87</a:t>
                </a:r>
                <a:endParaRPr kumimoji="1" lang="mr-IN" altLang="zh-CN" sz="700" b="1" dirty="0">
                  <a:solidFill>
                    <a:srgbClr val="F2F2F2"/>
                  </a:solidFill>
                  <a:latin typeface="Arial" charset="0"/>
                  <a:ea typeface="Arial" charset="0"/>
                  <a:cs typeface="Arial" charset="0"/>
                </a:endParaRPr>
              </a:p>
            </p:txBody>
          </p:sp>
          <p:sp>
            <p:nvSpPr>
              <p:cNvPr id="39" name="矩形 17">
                <a:extLst>
                  <a:ext uri="{FF2B5EF4-FFF2-40B4-BE49-F238E27FC236}">
                    <a16:creationId xmlns=""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240</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133/0</a:t>
                </a:r>
                <a:endParaRPr kumimoji="1" lang="mr-IN" altLang="zh-CN" sz="700" b="1" dirty="0">
                  <a:solidFill>
                    <a:srgbClr val="C9C9C9"/>
                  </a:solidFill>
                  <a:latin typeface="Arial" charset="0"/>
                  <a:ea typeface="Arial" charset="0"/>
                  <a:cs typeface="Arial" charset="0"/>
                </a:endParaRPr>
              </a:p>
            </p:txBody>
          </p:sp>
          <p:sp>
            <p:nvSpPr>
              <p:cNvPr id="40" name="矩形 18">
                <a:extLst>
                  <a:ext uri="{FF2B5EF4-FFF2-40B4-BE49-F238E27FC236}">
                    <a16:creationId xmlns=""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181</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181/181</a:t>
                </a:r>
                <a:endParaRPr kumimoji="1" lang="mr-IN" altLang="zh-CN" sz="700" b="1" dirty="0">
                  <a:solidFill>
                    <a:srgbClr val="C9C9C9"/>
                  </a:solidFill>
                  <a:latin typeface="Arial" charset="0"/>
                  <a:ea typeface="Arial" charset="0"/>
                  <a:cs typeface="Arial" charset="0"/>
                </a:endParaRPr>
              </a:p>
            </p:txBody>
          </p:sp>
          <p:sp>
            <p:nvSpPr>
              <p:cNvPr id="42" name="矩形 19">
                <a:extLst>
                  <a:ext uri="{FF2B5EF4-FFF2-40B4-BE49-F238E27FC236}">
                    <a16:creationId xmlns=""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89</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87/87</a:t>
                </a:r>
                <a:endParaRPr kumimoji="1" lang="mr-IN" altLang="zh-CN" sz="700" b="1" dirty="0">
                  <a:solidFill>
                    <a:srgbClr val="C9C9C9"/>
                  </a:solidFill>
                  <a:latin typeface="Arial" charset="0"/>
                  <a:ea typeface="Arial" charset="0"/>
                  <a:cs typeface="Arial" charset="0"/>
                </a:endParaRPr>
              </a:p>
            </p:txBody>
          </p:sp>
          <p:sp>
            <p:nvSpPr>
              <p:cNvPr id="43" name="矩形 22">
                <a:extLst>
                  <a:ext uri="{FF2B5EF4-FFF2-40B4-BE49-F238E27FC236}">
                    <a16:creationId xmlns=""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255</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255/255</a:t>
                </a:r>
                <a:endParaRPr kumimoji="1" lang="mr-IN" altLang="zh-CN" sz="700" b="1" dirty="0">
                  <a:solidFill>
                    <a:srgbClr val="F2F2F2"/>
                  </a:solidFill>
                  <a:latin typeface="Arial" charset="0"/>
                  <a:ea typeface="Arial" charset="0"/>
                  <a:cs typeface="Arial" charset="0"/>
                </a:endParaRPr>
              </a:p>
            </p:txBody>
          </p:sp>
        </p:grpSp>
      </p:grpSp>
    </p:spTree>
    <p:extLst>
      <p:ext uri="{BB962C8B-B14F-4D97-AF65-F5344CB8AC3E}">
        <p14:creationId xmlns:p14="http://schemas.microsoft.com/office/powerpoint/2010/main" val="2071762489"/>
      </p:ext>
    </p:extLst>
  </p:cSld>
  <p:clrMap bg1="lt1" tx1="dk1" bg2="lt2" tx2="dk2" accent1="accent1" accent2="accent2" accent3="accent3" accent4="accent4" accent5="accent5" accent6="accent6" hlink="hlink" folHlink="folHlink"/>
  <p:sldLayoutIdLst>
    <p:sldLayoutId id="2147484307" r:id="rId1"/>
    <p:sldLayoutId id="2147484308" r:id="rId2"/>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702"/>
            <a:ext cx="10975658" cy="114326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572"/>
            <a:ext cx="10975658" cy="452701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759" y="6357822"/>
            <a:ext cx="2845541"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1219444" fontAlgn="auto"/>
            <a:fld id="{C64AB77E-4A0E-4F41-A816-3B70324D40B4}" type="datetimeFigureOut">
              <a:rPr lang="zh-CN" altLang="en-US" smtClean="0">
                <a:solidFill>
                  <a:prstClr val="black">
                    <a:tint val="75000"/>
                  </a:prstClr>
                </a:solidFill>
                <a:latin typeface="Calibri"/>
              </a:rPr>
              <a:pPr defTabSz="1219444" fontAlgn="auto"/>
              <a:t>2021/8/24</a:t>
            </a:fld>
            <a:endParaRPr lang="zh-CN" altLang="en-US">
              <a:solidFill>
                <a:prstClr val="black">
                  <a:tint val="75000"/>
                </a:prstClr>
              </a:solidFill>
              <a:latin typeface="Calibri"/>
            </a:endParaRPr>
          </a:p>
        </p:txBody>
      </p:sp>
      <p:sp>
        <p:nvSpPr>
          <p:cNvPr id="5" name="页脚占位符 4"/>
          <p:cNvSpPr>
            <a:spLocks noGrp="1"/>
          </p:cNvSpPr>
          <p:nvPr>
            <p:ph type="ftr" sz="quarter" idx="3"/>
          </p:nvPr>
        </p:nvSpPr>
        <p:spPr>
          <a:xfrm>
            <a:off x="4166685" y="6357822"/>
            <a:ext cx="3861805" cy="365210"/>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1219444" fontAlgn="auto"/>
            <a:endParaRPr lang="zh-CN" altLang="en-US">
              <a:solidFill>
                <a:prstClr val="black">
                  <a:tint val="75000"/>
                </a:prstClr>
              </a:solidFill>
              <a:latin typeface="Calibri"/>
            </a:endParaRPr>
          </a:p>
        </p:txBody>
      </p:sp>
      <p:sp>
        <p:nvSpPr>
          <p:cNvPr id="6" name="灯片编号占位符 5"/>
          <p:cNvSpPr>
            <a:spLocks noGrp="1"/>
          </p:cNvSpPr>
          <p:nvPr>
            <p:ph type="sldNum" sz="quarter" idx="4"/>
          </p:nvPr>
        </p:nvSpPr>
        <p:spPr>
          <a:xfrm>
            <a:off x="8739875" y="6357822"/>
            <a:ext cx="2845541" cy="365210"/>
          </a:xfrm>
          <a:prstGeom prst="rect">
            <a:avLst/>
          </a:prstGeom>
        </p:spPr>
        <p:txBody>
          <a:bodyPr vert="horz" lIns="91440" tIns="45720" rIns="91440" bIns="45720" rtlCol="0" anchor="ctr"/>
          <a:lstStyle>
            <a:lvl1pPr algn="r">
              <a:defRPr sz="1600">
                <a:solidFill>
                  <a:schemeClr val="tx1">
                    <a:tint val="75000"/>
                  </a:schemeClr>
                </a:solidFill>
              </a:defRPr>
            </a:lvl1pPr>
          </a:lstStyle>
          <a:p>
            <a:pPr defTabSz="1219444" fontAlgn="auto"/>
            <a:fld id="{E7F2FEF6-62D3-4B65-A96E-47C7FEB42BC5}" type="slidenum">
              <a:rPr lang="zh-CN" altLang="en-US" smtClean="0">
                <a:solidFill>
                  <a:prstClr val="black">
                    <a:tint val="75000"/>
                  </a:prstClr>
                </a:solidFill>
                <a:latin typeface="Calibri"/>
              </a:rPr>
              <a:pPr defTabSz="1219444" fontAlgn="auto"/>
              <a:t>‹#›</a:t>
            </a:fld>
            <a:endParaRPr lang="zh-CN" altLang="en-US">
              <a:solidFill>
                <a:prstClr val="black">
                  <a:tint val="75000"/>
                </a:prstClr>
              </a:solidFill>
              <a:latin typeface="Calibri"/>
            </a:endParaRPr>
          </a:p>
        </p:txBody>
      </p:sp>
    </p:spTree>
    <p:extLst>
      <p:ext uri="{BB962C8B-B14F-4D97-AF65-F5344CB8AC3E}">
        <p14:creationId xmlns:p14="http://schemas.microsoft.com/office/powerpoint/2010/main" val="2383022473"/>
      </p:ext>
    </p:extLst>
  </p:cSld>
  <p:clrMap bg1="lt1" tx1="dk1" bg2="lt2" tx2="dk2" accent1="accent1" accent2="accent2" accent3="accent3" accent4="accent4" accent5="accent5" accent6="accent6" hlink="hlink" folHlink="folHlink"/>
  <p:sldLayoutIdLst>
    <p:sldLayoutId id="2147484317" r:id="rId1"/>
    <p:sldLayoutId id="2147484318" r:id="rId2"/>
    <p:sldLayoutId id="2147484319" r:id="rId3"/>
    <p:sldLayoutId id="2147484320" r:id="rId4"/>
    <p:sldLayoutId id="2147484321" r:id="rId5"/>
    <p:sldLayoutId id="2147484322" r:id="rId6"/>
    <p:sldLayoutId id="2147484323" r:id="rId7"/>
    <p:sldLayoutId id="2147484324" r:id="rId8"/>
    <p:sldLayoutId id="2147484325" r:id="rId9"/>
    <p:sldLayoutId id="2147484326" r:id="rId10"/>
    <p:sldLayoutId id="2147484327" r:id="rId11"/>
    <p:sldLayoutId id="2147484328" r:id="rId12"/>
    <p:sldLayoutId id="2147484329" r:id="rId13"/>
    <p:sldLayoutId id="2147484330" r:id="rId14"/>
    <p:sldLayoutId id="2147484331" r:id="rId15"/>
    <p:sldLayoutId id="2147484332" r:id="rId16"/>
    <p:sldLayoutId id="2147484333" r:id="rId17"/>
    <p:sldLayoutId id="2147484334" r:id="rId18"/>
    <p:sldLayoutId id="2147484335" r:id="rId19"/>
    <p:sldLayoutId id="2147484336" r:id="rId20"/>
    <p:sldLayoutId id="2147484337" r:id="rId21"/>
    <p:sldLayoutId id="2147484338" r:id="rId22"/>
    <p:sldLayoutId id="2147484339" r:id="rId23"/>
    <p:sldLayoutId id="2147484340" r:id="rId24"/>
    <p:sldLayoutId id="2147484341" r:id="rId25"/>
    <p:sldLayoutId id="2147484342" r:id="rId26"/>
    <p:sldLayoutId id="2147484343" r:id="rId27"/>
  </p:sldLayoutIdLst>
  <p:transition/>
  <p:txStyles>
    <p:titleStyle>
      <a:lvl1pPr algn="ctr" defTabSz="1219444" rtl="0" eaLnBrk="1" latinLnBrk="0" hangingPunct="1">
        <a:spcBef>
          <a:spcPct val="0"/>
        </a:spcBef>
        <a:buNone/>
        <a:defRPr sz="5868"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268"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34"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1"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8"/>
          <a:stretch>
            <a:fillRect/>
          </a:stretch>
        </p:blipFill>
        <p:spPr>
          <a:xfrm>
            <a:off x="794" y="0"/>
            <a:ext cx="12193587" cy="6859588"/>
          </a:xfrm>
          <a:prstGeom prst="rect">
            <a:avLst/>
          </a:prstGeom>
        </p:spPr>
      </p:pic>
      <p:sp>
        <p:nvSpPr>
          <p:cNvPr id="8" name="Rectangle 86"/>
          <p:cNvSpPr>
            <a:spLocks noChangeArrowheads="1"/>
          </p:cNvSpPr>
          <p:nvPr userDrawn="1"/>
        </p:nvSpPr>
        <p:spPr bwMode="auto">
          <a:xfrm>
            <a:off x="516072" y="6310187"/>
            <a:ext cx="246894" cy="549401"/>
          </a:xfrm>
          <a:prstGeom prst="rect">
            <a:avLst/>
          </a:prstGeom>
          <a:noFill/>
          <a:ln w="9525">
            <a:noFill/>
            <a:miter lim="800000"/>
          </a:ln>
          <a:effectLst/>
        </p:spPr>
        <p:txBody>
          <a:bodyPr wrap="none" lIns="0" tIns="0" rIns="0" bIns="0" anchor="ctr" anchorCtr="0">
            <a:noAutofit/>
          </a:bodyPr>
          <a:lstStyle/>
          <a:p>
            <a:pPr defTabSz="988112" eaLnBrk="0" fontAlgn="auto" hangingPunct="0"/>
            <a:fld id="{E68EC476-442B-4BB7-9603-F1440C241F3D}" type="slidenum">
              <a:rPr lang="de-DE" sz="1200" smtClean="0">
                <a:solidFill>
                  <a:srgbClr val="282828"/>
                </a:solidFill>
                <a:latin typeface="Arial"/>
                <a:ea typeface="MS PGothic" pitchFamily="34" charset="-128"/>
              </a:rPr>
              <a:pPr defTabSz="988112" eaLnBrk="0" fontAlgn="auto" hangingPunct="0"/>
              <a:t>‹#›</a:t>
            </a:fld>
            <a:r>
              <a:rPr lang="de-DE" sz="1200" smtClean="0">
                <a:solidFill>
                  <a:srgbClr val="282828"/>
                </a:solidFill>
                <a:latin typeface="Arial"/>
                <a:ea typeface="MS PGothic" pitchFamily="34" charset="-128"/>
              </a:rPr>
              <a:t> </a:t>
            </a:r>
            <a:endParaRPr lang="en-GB" sz="1200">
              <a:solidFill>
                <a:srgbClr val="282828"/>
              </a:solidFill>
              <a:latin typeface="Arial"/>
              <a:ea typeface="MS PGothic" pitchFamily="34" charset="-128"/>
            </a:endParaRPr>
          </a:p>
        </p:txBody>
      </p:sp>
      <p:sp>
        <p:nvSpPr>
          <p:cNvPr id="10" name="Rectangle 10"/>
          <p:cNvSpPr txBox="1">
            <a:spLocks noChangeArrowheads="1"/>
          </p:cNvSpPr>
          <p:nvPr userDrawn="1"/>
        </p:nvSpPr>
        <p:spPr>
          <a:xfrm>
            <a:off x="9820193" y="6310186"/>
            <a:ext cx="1858911" cy="549402"/>
          </a:xfrm>
          <a:prstGeom prst="rect">
            <a:avLst/>
          </a:prstGeom>
        </p:spPr>
        <p:txBody>
          <a:bodyPr wrap="none" lIns="0" tIns="0" rIns="0" bIns="0" anchor="ctr">
            <a:noAutofit/>
          </a:bodyPr>
          <a:lstStyle>
            <a:defPPr>
              <a:defRPr lang="en-US"/>
            </a:defPPr>
            <a:lvl1pPr algn="ctr" rtl="0" eaLnBrk="1" fontAlgn="base" hangingPunct="1">
              <a:spcBef>
                <a:spcPct val="0"/>
              </a:spcBef>
              <a:spcAft>
                <a:spcPct val="0"/>
              </a:spcAft>
              <a:defRPr sz="1000" b="0" kern="1200">
                <a:solidFill>
                  <a:schemeClr val="tx1"/>
                </a:solidFill>
                <a:latin typeface="+mn-lt"/>
                <a:ea typeface="华文细黑" pitchFamily="2" charset="-122"/>
                <a:cs typeface="+mn-cs"/>
              </a:defRPr>
            </a:lvl1pPr>
            <a:lvl2pPr marL="382588" indent="7461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2pPr>
            <a:lvl3pPr marL="766763" indent="14763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3pPr>
            <a:lvl4pPr marL="1150938" indent="22066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4pPr>
            <a:lvl5pPr marL="1535113" indent="29368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5pPr>
            <a:lvl6pPr marL="2286000" algn="l" defTabSz="914400" rtl="0" eaLnBrk="1" latinLnBrk="0" hangingPunct="1">
              <a:defRPr b="1" kern="1200">
                <a:solidFill>
                  <a:schemeClr val="tx1"/>
                </a:solidFill>
                <a:latin typeface="Trebuchet MS" pitchFamily="34" charset="0"/>
                <a:ea typeface="华文细黑" pitchFamily="2" charset="-122"/>
                <a:cs typeface="+mn-cs"/>
              </a:defRPr>
            </a:lvl6pPr>
            <a:lvl7pPr marL="2743200" algn="l" defTabSz="914400" rtl="0" eaLnBrk="1" latinLnBrk="0" hangingPunct="1">
              <a:defRPr b="1" kern="1200">
                <a:solidFill>
                  <a:schemeClr val="tx1"/>
                </a:solidFill>
                <a:latin typeface="Trebuchet MS" pitchFamily="34" charset="0"/>
                <a:ea typeface="华文细黑" pitchFamily="2" charset="-122"/>
                <a:cs typeface="+mn-cs"/>
              </a:defRPr>
            </a:lvl7pPr>
            <a:lvl8pPr marL="3200400" algn="l" defTabSz="914400" rtl="0" eaLnBrk="1" latinLnBrk="0" hangingPunct="1">
              <a:defRPr b="1" kern="1200">
                <a:solidFill>
                  <a:schemeClr val="tx1"/>
                </a:solidFill>
                <a:latin typeface="Trebuchet MS" pitchFamily="34" charset="0"/>
                <a:ea typeface="华文细黑" pitchFamily="2" charset="-122"/>
                <a:cs typeface="+mn-cs"/>
              </a:defRPr>
            </a:lvl8pPr>
            <a:lvl9pPr marL="3657600" algn="l" defTabSz="914400" rtl="0" eaLnBrk="1" latinLnBrk="0" hangingPunct="1">
              <a:defRPr b="1" kern="1200">
                <a:solidFill>
                  <a:schemeClr val="tx1"/>
                </a:solidFill>
                <a:latin typeface="Trebuchet MS" pitchFamily="34" charset="0"/>
                <a:ea typeface="华文细黑" pitchFamily="2" charset="-122"/>
                <a:cs typeface="+mn-cs"/>
              </a:defRPr>
            </a:lvl9pPr>
          </a:lstStyle>
          <a:p>
            <a:pPr algn="r" defTabSz="914309"/>
            <a:r>
              <a:rPr lang="en-US" altLang="zh-CN" sz="1200" smtClean="0">
                <a:solidFill>
                  <a:srgbClr val="FFFFFF">
                    <a:lumMod val="75000"/>
                  </a:srgbClr>
                </a:solidFill>
              </a:rPr>
              <a:t>Huawei Confidential</a:t>
            </a:r>
            <a:endParaRPr lang="en-GB" altLang="zh-CN" sz="1200">
              <a:solidFill>
                <a:srgbClr val="FFFFFF">
                  <a:lumMod val="75000"/>
                </a:srgbClr>
              </a:solidFill>
            </a:endParaRPr>
          </a:p>
        </p:txBody>
      </p:sp>
      <p:sp>
        <p:nvSpPr>
          <p:cNvPr id="2" name="标题占位符 1"/>
          <p:cNvSpPr>
            <a:spLocks noGrp="1"/>
          </p:cNvSpPr>
          <p:nvPr>
            <p:ph type="title"/>
          </p:nvPr>
        </p:nvSpPr>
        <p:spPr>
          <a:xfrm>
            <a:off x="516073" y="260414"/>
            <a:ext cx="11163030" cy="539874"/>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6073" y="908263"/>
            <a:ext cx="11163030" cy="5401926"/>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Tree>
    <p:extLst>
      <p:ext uri="{BB962C8B-B14F-4D97-AF65-F5344CB8AC3E}">
        <p14:creationId xmlns:p14="http://schemas.microsoft.com/office/powerpoint/2010/main" val="535018857"/>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Lst>
  <p:transition/>
  <p:txStyles>
    <p:titleStyle>
      <a:lvl1pPr algn="l" defTabSz="914400" rtl="0" eaLnBrk="1" latinLnBrk="0" hangingPunct="1">
        <a:lnSpc>
          <a:spcPct val="100000"/>
        </a:lnSpc>
        <a:spcBef>
          <a:spcPct val="0"/>
        </a:spcBef>
        <a:buNone/>
        <a:defRPr sz="2800" kern="1200">
          <a:solidFill>
            <a:schemeClr val="tx2"/>
          </a:solidFill>
          <a:latin typeface="+mj-lt"/>
          <a:ea typeface="+mj-ea"/>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Tx/>
        <a:buFont typeface="Wingdings" pitchFamily="2" charset="2"/>
        <a:buChar char="§"/>
        <a:defRPr sz="1800" kern="1200">
          <a:solidFill>
            <a:schemeClr val="tx1">
              <a:lumMod val="75000"/>
              <a:lumOff val="25000"/>
            </a:schemeClr>
          </a:solidFill>
          <a:latin typeface="+mn-lt"/>
          <a:ea typeface="+mn-ea"/>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itchFamily="34" charset="-122"/>
        <a:buChar char="›"/>
        <a:defRPr sz="1600" kern="1200">
          <a:solidFill>
            <a:schemeClr val="tx1">
              <a:lumMod val="75000"/>
              <a:lumOff val="25000"/>
            </a:schemeClr>
          </a:solidFill>
          <a:latin typeface="+mn-lt"/>
          <a:ea typeface="+mn-ea"/>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8"/>
          <a:stretch>
            <a:fillRect/>
          </a:stretch>
        </p:blipFill>
        <p:spPr>
          <a:xfrm>
            <a:off x="794" y="0"/>
            <a:ext cx="12193587" cy="6859588"/>
          </a:xfrm>
          <a:prstGeom prst="rect">
            <a:avLst/>
          </a:prstGeom>
        </p:spPr>
      </p:pic>
      <p:sp>
        <p:nvSpPr>
          <p:cNvPr id="8" name="Rectangle 86"/>
          <p:cNvSpPr>
            <a:spLocks noChangeArrowheads="1"/>
          </p:cNvSpPr>
          <p:nvPr userDrawn="1"/>
        </p:nvSpPr>
        <p:spPr bwMode="auto">
          <a:xfrm>
            <a:off x="516072" y="6310187"/>
            <a:ext cx="246894" cy="549401"/>
          </a:xfrm>
          <a:prstGeom prst="rect">
            <a:avLst/>
          </a:prstGeom>
          <a:noFill/>
          <a:ln w="9525">
            <a:noFill/>
            <a:miter lim="800000"/>
          </a:ln>
          <a:effectLst/>
        </p:spPr>
        <p:txBody>
          <a:bodyPr wrap="none" lIns="0" tIns="0" rIns="0" bIns="0" anchor="ctr" anchorCtr="0">
            <a:noAutofit/>
          </a:bodyPr>
          <a:lstStyle/>
          <a:p>
            <a:pPr defTabSz="988112" eaLnBrk="0" fontAlgn="auto" hangingPunct="0"/>
            <a:fld id="{E68EC476-442B-4BB7-9603-F1440C241F3D}" type="slidenum">
              <a:rPr lang="de-DE" sz="1200" smtClean="0">
                <a:solidFill>
                  <a:srgbClr val="282828"/>
                </a:solidFill>
                <a:latin typeface="Arial"/>
                <a:ea typeface="MS PGothic" pitchFamily="34" charset="-128"/>
              </a:rPr>
              <a:pPr defTabSz="988112" eaLnBrk="0" fontAlgn="auto" hangingPunct="0"/>
              <a:t>‹#›</a:t>
            </a:fld>
            <a:r>
              <a:rPr lang="de-DE" sz="1200" smtClean="0">
                <a:solidFill>
                  <a:srgbClr val="282828"/>
                </a:solidFill>
                <a:latin typeface="Arial"/>
                <a:ea typeface="MS PGothic" pitchFamily="34" charset="-128"/>
              </a:rPr>
              <a:t> </a:t>
            </a:r>
            <a:endParaRPr lang="en-GB" sz="1200">
              <a:solidFill>
                <a:srgbClr val="282828"/>
              </a:solidFill>
              <a:latin typeface="Arial"/>
              <a:ea typeface="MS PGothic" pitchFamily="34" charset="-128"/>
            </a:endParaRPr>
          </a:p>
        </p:txBody>
      </p:sp>
      <p:sp>
        <p:nvSpPr>
          <p:cNvPr id="10" name="Rectangle 10"/>
          <p:cNvSpPr txBox="1">
            <a:spLocks noChangeArrowheads="1"/>
          </p:cNvSpPr>
          <p:nvPr userDrawn="1"/>
        </p:nvSpPr>
        <p:spPr>
          <a:xfrm>
            <a:off x="9820193" y="6310186"/>
            <a:ext cx="1858911" cy="549402"/>
          </a:xfrm>
          <a:prstGeom prst="rect">
            <a:avLst/>
          </a:prstGeom>
        </p:spPr>
        <p:txBody>
          <a:bodyPr wrap="none" lIns="0" tIns="0" rIns="0" bIns="0" anchor="ctr">
            <a:noAutofit/>
          </a:bodyPr>
          <a:lstStyle>
            <a:defPPr>
              <a:defRPr lang="en-US"/>
            </a:defPPr>
            <a:lvl1pPr algn="ctr" rtl="0" eaLnBrk="1" fontAlgn="base" hangingPunct="1">
              <a:spcBef>
                <a:spcPct val="0"/>
              </a:spcBef>
              <a:spcAft>
                <a:spcPct val="0"/>
              </a:spcAft>
              <a:defRPr sz="1000" b="0" kern="1200">
                <a:solidFill>
                  <a:schemeClr val="tx1"/>
                </a:solidFill>
                <a:latin typeface="+mn-lt"/>
                <a:ea typeface="华文细黑" pitchFamily="2" charset="-122"/>
                <a:cs typeface="+mn-cs"/>
              </a:defRPr>
            </a:lvl1pPr>
            <a:lvl2pPr marL="382588" indent="7461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2pPr>
            <a:lvl3pPr marL="766763" indent="14763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3pPr>
            <a:lvl4pPr marL="1150938" indent="220663"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4pPr>
            <a:lvl5pPr marL="1535113" indent="293688" algn="l" rtl="0" eaLnBrk="0" fontAlgn="base" hangingPunct="0">
              <a:spcBef>
                <a:spcPct val="0"/>
              </a:spcBef>
              <a:spcAft>
                <a:spcPct val="0"/>
              </a:spcAft>
              <a:defRPr b="1" kern="1200">
                <a:solidFill>
                  <a:schemeClr val="tx1"/>
                </a:solidFill>
                <a:latin typeface="Trebuchet MS" pitchFamily="34" charset="0"/>
                <a:ea typeface="华文细黑" pitchFamily="2" charset="-122"/>
                <a:cs typeface="+mn-cs"/>
              </a:defRPr>
            </a:lvl5pPr>
            <a:lvl6pPr marL="2286000" algn="l" defTabSz="914400" rtl="0" eaLnBrk="1" latinLnBrk="0" hangingPunct="1">
              <a:defRPr b="1" kern="1200">
                <a:solidFill>
                  <a:schemeClr val="tx1"/>
                </a:solidFill>
                <a:latin typeface="Trebuchet MS" pitchFamily="34" charset="0"/>
                <a:ea typeface="华文细黑" pitchFamily="2" charset="-122"/>
                <a:cs typeface="+mn-cs"/>
              </a:defRPr>
            </a:lvl6pPr>
            <a:lvl7pPr marL="2743200" algn="l" defTabSz="914400" rtl="0" eaLnBrk="1" latinLnBrk="0" hangingPunct="1">
              <a:defRPr b="1" kern="1200">
                <a:solidFill>
                  <a:schemeClr val="tx1"/>
                </a:solidFill>
                <a:latin typeface="Trebuchet MS" pitchFamily="34" charset="0"/>
                <a:ea typeface="华文细黑" pitchFamily="2" charset="-122"/>
                <a:cs typeface="+mn-cs"/>
              </a:defRPr>
            </a:lvl7pPr>
            <a:lvl8pPr marL="3200400" algn="l" defTabSz="914400" rtl="0" eaLnBrk="1" latinLnBrk="0" hangingPunct="1">
              <a:defRPr b="1" kern="1200">
                <a:solidFill>
                  <a:schemeClr val="tx1"/>
                </a:solidFill>
                <a:latin typeface="Trebuchet MS" pitchFamily="34" charset="0"/>
                <a:ea typeface="华文细黑" pitchFamily="2" charset="-122"/>
                <a:cs typeface="+mn-cs"/>
              </a:defRPr>
            </a:lvl8pPr>
            <a:lvl9pPr marL="3657600" algn="l" defTabSz="914400" rtl="0" eaLnBrk="1" latinLnBrk="0" hangingPunct="1">
              <a:defRPr b="1" kern="1200">
                <a:solidFill>
                  <a:schemeClr val="tx1"/>
                </a:solidFill>
                <a:latin typeface="Trebuchet MS" pitchFamily="34" charset="0"/>
                <a:ea typeface="华文细黑" pitchFamily="2" charset="-122"/>
                <a:cs typeface="+mn-cs"/>
              </a:defRPr>
            </a:lvl9pPr>
          </a:lstStyle>
          <a:p>
            <a:pPr algn="r" defTabSz="914309"/>
            <a:r>
              <a:rPr lang="en-US" altLang="zh-CN" sz="1200" smtClean="0">
                <a:solidFill>
                  <a:srgbClr val="FFFFFF">
                    <a:lumMod val="75000"/>
                  </a:srgbClr>
                </a:solidFill>
              </a:rPr>
              <a:t>Huawei Confidential</a:t>
            </a:r>
            <a:endParaRPr lang="en-GB" altLang="zh-CN" sz="1200">
              <a:solidFill>
                <a:srgbClr val="FFFFFF">
                  <a:lumMod val="75000"/>
                </a:srgbClr>
              </a:solidFill>
            </a:endParaRPr>
          </a:p>
        </p:txBody>
      </p:sp>
      <p:sp>
        <p:nvSpPr>
          <p:cNvPr id="2" name="标题占位符 1"/>
          <p:cNvSpPr>
            <a:spLocks noGrp="1"/>
          </p:cNvSpPr>
          <p:nvPr>
            <p:ph type="title"/>
          </p:nvPr>
        </p:nvSpPr>
        <p:spPr>
          <a:xfrm>
            <a:off x="516073" y="260414"/>
            <a:ext cx="11163030" cy="539874"/>
          </a:xfrm>
          <a:prstGeom prst="rect">
            <a:avLst/>
          </a:prstGeom>
        </p:spPr>
        <p:txBody>
          <a:bodyPr vert="horz" wrap="none" lIns="0" tIns="0" rIns="0" bIns="0" rtlCol="0" anchor="ctr">
            <a:no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16073" y="908263"/>
            <a:ext cx="11163030" cy="5401926"/>
          </a:xfrm>
          <a:prstGeom prst="rect">
            <a:avLst/>
          </a:prstGeom>
        </p:spPr>
        <p:txBody>
          <a:bodyPr vert="horz" lIns="0" tIns="0" rIns="0" bIns="0" rtlCol="0">
            <a:noAutofit/>
          </a:bodyPr>
          <a:lstStyle/>
          <a:p>
            <a:pPr lvl="0"/>
            <a:r>
              <a:rPr lang="zh-CN" altLang="en-US" smtClean="0"/>
              <a:t>单击此处编辑母版文本样式</a:t>
            </a:r>
          </a:p>
          <a:p>
            <a:pPr lvl="1"/>
            <a:r>
              <a:rPr lang="zh-CN" altLang="en-US" smtClean="0"/>
              <a:t>第二级</a:t>
            </a:r>
          </a:p>
          <a:p>
            <a:pPr lvl="2"/>
            <a:r>
              <a:rPr lang="zh-CN" altLang="en-US" smtClean="0"/>
              <a:t>第三级</a:t>
            </a:r>
          </a:p>
        </p:txBody>
      </p:sp>
    </p:spTree>
    <p:extLst>
      <p:ext uri="{BB962C8B-B14F-4D97-AF65-F5344CB8AC3E}">
        <p14:creationId xmlns:p14="http://schemas.microsoft.com/office/powerpoint/2010/main" val="4065746755"/>
      </p:ext>
    </p:extLst>
  </p:cSld>
  <p:clrMap bg1="lt1" tx1="dk1" bg2="lt2" tx2="dk2" accent1="accent1" accent2="accent2" accent3="accent3" accent4="accent4" accent5="accent5" accent6="accent6" hlink="hlink" folHlink="folHlink"/>
  <p:sldLayoutIdLst>
    <p:sldLayoutId id="2147484359" r:id="rId1"/>
    <p:sldLayoutId id="2147484360" r:id="rId2"/>
    <p:sldLayoutId id="2147484361" r:id="rId3"/>
    <p:sldLayoutId id="2147484362" r:id="rId4"/>
    <p:sldLayoutId id="2147484363" r:id="rId5"/>
    <p:sldLayoutId id="2147484364" r:id="rId6"/>
  </p:sldLayoutIdLst>
  <p:transition/>
  <p:txStyles>
    <p:titleStyle>
      <a:lvl1pPr algn="l" defTabSz="914400" rtl="0" eaLnBrk="1" latinLnBrk="0" hangingPunct="1">
        <a:lnSpc>
          <a:spcPct val="100000"/>
        </a:lnSpc>
        <a:spcBef>
          <a:spcPct val="0"/>
        </a:spcBef>
        <a:buNone/>
        <a:defRPr sz="2800" kern="1200">
          <a:solidFill>
            <a:schemeClr val="tx2"/>
          </a:solidFill>
          <a:latin typeface="+mj-lt"/>
          <a:ea typeface="+mj-ea"/>
          <a:cs typeface="+mj-cs"/>
        </a:defRPr>
      </a:lvl1pPr>
    </p:titleStyle>
    <p:bodyStyle>
      <a:lvl1pPr marL="216000" indent="-216000" algn="l" defTabSz="914400" rtl="0" eaLnBrk="1" latinLnBrk="0" hangingPunct="1">
        <a:lnSpc>
          <a:spcPct val="140000"/>
        </a:lnSpc>
        <a:spcBef>
          <a:spcPct val="0"/>
        </a:spcBef>
        <a:spcAft>
          <a:spcPts val="400"/>
        </a:spcAft>
        <a:buClr>
          <a:schemeClr val="tx1">
            <a:lumMod val="50000"/>
            <a:lumOff val="50000"/>
          </a:schemeClr>
        </a:buClr>
        <a:buSzTx/>
        <a:buFont typeface="Wingdings" pitchFamily="2" charset="2"/>
        <a:buChar char="§"/>
        <a:defRPr sz="1800" kern="1200">
          <a:solidFill>
            <a:schemeClr val="tx1">
              <a:lumMod val="75000"/>
              <a:lumOff val="25000"/>
            </a:schemeClr>
          </a:solidFill>
          <a:latin typeface="+mn-lt"/>
          <a:ea typeface="+mn-ea"/>
          <a:cs typeface="+mn-cs"/>
        </a:defRPr>
      </a:lvl1pPr>
      <a:lvl2pPr marL="396000" indent="-180000" algn="l" defTabSz="914400" rtl="0" eaLnBrk="1" latinLnBrk="0" hangingPunct="1">
        <a:lnSpc>
          <a:spcPct val="140000"/>
        </a:lnSpc>
        <a:spcBef>
          <a:spcPct val="0"/>
        </a:spcBef>
        <a:spcAft>
          <a:spcPts val="400"/>
        </a:spcAft>
        <a:buClr>
          <a:schemeClr val="tx1">
            <a:lumMod val="50000"/>
            <a:lumOff val="50000"/>
          </a:schemeClr>
        </a:buClr>
        <a:buFont typeface="微软雅黑" pitchFamily="34" charset="-122"/>
        <a:buChar char="›"/>
        <a:defRPr sz="1600" kern="1200">
          <a:solidFill>
            <a:schemeClr val="tx1">
              <a:lumMod val="75000"/>
              <a:lumOff val="25000"/>
            </a:schemeClr>
          </a:solidFill>
          <a:latin typeface="+mn-lt"/>
          <a:ea typeface="+mn-ea"/>
          <a:cs typeface="+mn-cs"/>
        </a:defRPr>
      </a:lvl2pPr>
      <a:lvl3pPr marL="574675" indent="-180975" algn="l" defTabSz="914400" rtl="0" eaLnBrk="1" latinLnBrk="0" hangingPunct="1">
        <a:lnSpc>
          <a:spcPct val="140000"/>
        </a:lnSpc>
        <a:spcBef>
          <a:spcPct val="0"/>
        </a:spcBef>
        <a:spcAft>
          <a:spcPts val="400"/>
        </a:spcAft>
        <a:buClr>
          <a:schemeClr val="tx1">
            <a:lumMod val="50000"/>
            <a:lumOff val="50000"/>
          </a:schemeClr>
        </a:buClr>
        <a:buFont typeface="FrutigerNext LT Regular"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30000"/>
        </a:lnSpc>
        <a:spcBef>
          <a:spcPts val="500"/>
        </a:spcBef>
        <a:spcAft>
          <a:spcPts val="300"/>
        </a:spcAft>
        <a:buFont typeface="Wingdings" pitchFamily="2" charset="2"/>
        <a:buChar char="n"/>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56">
          <p15:clr>
            <a:srgbClr val="F26B43"/>
          </p15:clr>
        </p15:guide>
        <p15:guide id="2" orient="horz" pos="2160">
          <p15:clr>
            <a:srgbClr val="F26B43"/>
          </p15:clr>
        </p15:guide>
        <p15:guide id="3" pos="325">
          <p15:clr>
            <a:srgbClr val="F26B43"/>
          </p15:clr>
        </p15:guide>
        <p15:guide id="4" pos="3841">
          <p15:clr>
            <a:srgbClr val="F26B43"/>
          </p15:clr>
        </p15:guide>
        <p15:guide id="5" orient="horz" pos="3974">
          <p15:clr>
            <a:srgbClr val="F26B43"/>
          </p15:clr>
        </p15:guide>
        <p15:guide id="6" orient="horz" pos="164">
          <p15:clr>
            <a:srgbClr val="F26B43"/>
          </p15:clr>
        </p15:guide>
        <p15:guide id="7" orient="horz" pos="504">
          <p15:clr>
            <a:srgbClr val="F26B43"/>
          </p15:clr>
        </p15:guide>
        <p15:guide id="8" orient="horz" pos="57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325" y="6358411"/>
            <a:ext cx="1463276" cy="242920"/>
          </a:xfrm>
          <a:prstGeom prst="rect">
            <a:avLst/>
          </a:prstGeom>
          <a:noFill/>
        </p:spPr>
        <p:txBody>
          <a:bodyPr wrap="square" rtlCol="0">
            <a:spAutoFit/>
          </a:bodyPr>
          <a:lstStyle/>
          <a:p>
            <a:pPr defTabSz="914387" fontAlgn="auto">
              <a:spcBef>
                <a:spcPts val="0"/>
              </a:spcBef>
              <a:spcAft>
                <a:spcPts val="0"/>
              </a:spcAft>
            </a:pPr>
            <a:r>
              <a:rPr lang="en-US" sz="974" dirty="0">
                <a:solidFill>
                  <a:srgbClr val="1D1D1B"/>
                </a:solidFill>
                <a:ea typeface="+mn-ea"/>
                <a:cs typeface="Arial" panose="020B0604020202020204" pitchFamily="34" charset="0"/>
              </a:rPr>
              <a:t>Huawei Confidential</a:t>
            </a: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036" y="6404288"/>
            <a:ext cx="499664" cy="150331"/>
          </a:xfrm>
          <a:prstGeom prst="rect">
            <a:avLst/>
          </a:prstGeom>
          <a:noFill/>
        </p:spPr>
        <p:txBody>
          <a:bodyPr wrap="square" lIns="0" tIns="0" rIns="0" bIns="0" rtlCol="0">
            <a:spAutoFit/>
          </a:bodyPr>
          <a:lstStyle/>
          <a:p>
            <a:pPr defTabSz="890760" fontAlgn="auto">
              <a:spcBef>
                <a:spcPts val="0"/>
              </a:spcBef>
              <a:spcAft>
                <a:spcPts val="0"/>
              </a:spcAft>
              <a:defRPr/>
            </a:pPr>
            <a:fld id="{C3837181-38C6-AD4F-B8BA-B444770388BB}" type="slidenum">
              <a:rPr lang="en-US" sz="974" smtClean="0">
                <a:solidFill>
                  <a:srgbClr val="1D1D1B"/>
                </a:solidFill>
                <a:ea typeface="+mn-ea"/>
                <a:cs typeface="Arial" panose="020B0604020202020204" pitchFamily="34" charset="0"/>
              </a:rPr>
              <a:pPr defTabSz="890760" fontAlgn="auto">
                <a:spcBef>
                  <a:spcPts val="0"/>
                </a:spcBef>
                <a:spcAft>
                  <a:spcPts val="0"/>
                </a:spcAft>
                <a:defRPr/>
              </a:pPr>
              <a:t>‹#›</a:t>
            </a:fld>
            <a:endParaRPr lang="en-US" sz="974" dirty="0">
              <a:solidFill>
                <a:srgbClr val="1D1D1B"/>
              </a:solidFill>
              <a:ea typeface="+mn-ea"/>
              <a:cs typeface="Arial" panose="020B0604020202020204" pitchFamily="34" charset="0"/>
            </a:endParaRPr>
          </a:p>
        </p:txBody>
      </p:sp>
      <p:pic>
        <p:nvPicPr>
          <p:cNvPr id="41" name="图片 4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4672" y="6321334"/>
            <a:ext cx="1268910" cy="271216"/>
          </a:xfrm>
          <a:prstGeom prst="rect">
            <a:avLst/>
          </a:prstGeom>
        </p:spPr>
      </p:pic>
      <p:grpSp>
        <p:nvGrpSpPr>
          <p:cNvPr id="25" name="组合 24"/>
          <p:cNvGrpSpPr/>
          <p:nvPr userDrawn="1"/>
        </p:nvGrpSpPr>
        <p:grpSpPr>
          <a:xfrm>
            <a:off x="12214687" y="2932616"/>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en-US" altLang="zh-CN" sz="700" b="1" dirty="0">
                    <a:solidFill>
                      <a:srgbClr val="C9C9C9"/>
                    </a:solidFill>
                    <a:latin typeface="Arial" charset="0"/>
                    <a:ea typeface="Arial" charset="0"/>
                    <a:cs typeface="Arial" charset="0"/>
                  </a:rPr>
                  <a:t>P</a:t>
                </a:r>
                <a:r>
                  <a:rPr kumimoji="1" lang="en-US" altLang="zh-Hant" sz="700" b="1" dirty="0">
                    <a:solidFill>
                      <a:srgbClr val="C9C9C9"/>
                    </a:solidFill>
                    <a:latin typeface="Arial" charset="0"/>
                    <a:ea typeface="Arial" charset="0"/>
                    <a:cs typeface="Arial" charset="0"/>
                  </a:rPr>
                  <a:t>ANTONE</a:t>
                </a:r>
                <a:r>
                  <a:rPr kumimoji="1" lang="en-US" altLang="zh-CN" sz="700" b="1" dirty="0">
                    <a:solidFill>
                      <a:srgbClr val="C9C9C9"/>
                    </a:solidFill>
                    <a:latin typeface="Arial" charset="0"/>
                    <a:ea typeface="Arial" charset="0"/>
                    <a:cs typeface="Arial" charset="0"/>
                  </a:rPr>
                  <a:t> 186C</a:t>
                </a:r>
              </a:p>
              <a:p>
                <a:pPr algn="ctr" defTabSz="914387" fontAlgn="auto">
                  <a:spcBef>
                    <a:spcPts val="0"/>
                  </a:spcBef>
                  <a:spcAft>
                    <a:spcPts val="0"/>
                  </a:spcAft>
                </a:pPr>
                <a:r>
                  <a:rPr kumimoji="1" lang="en-US" altLang="zh-CN" sz="700" b="1" dirty="0" smtClean="0">
                    <a:solidFill>
                      <a:srgbClr val="C9C9C9"/>
                    </a:solidFill>
                    <a:latin typeface="Arial" charset="0"/>
                    <a:ea typeface="Arial" charset="0"/>
                    <a:cs typeface="Arial" charset="0"/>
                  </a:rPr>
                  <a:t>RGB </a:t>
                </a:r>
                <a:r>
                  <a:rPr kumimoji="1" lang="en-US" altLang="zh-CN" sz="700" b="1" dirty="0">
                    <a:solidFill>
                      <a:srgbClr val="C9C9C9"/>
                    </a:solidFill>
                    <a:latin typeface="Arial" charset="0"/>
                    <a:ea typeface="Arial" charset="0"/>
                    <a:cs typeface="Arial" charset="0"/>
                  </a:rPr>
                  <a:t>200/16/46</a:t>
                </a:r>
              </a:p>
            </p:txBody>
          </p:sp>
          <p:sp>
            <p:nvSpPr>
              <p:cNvPr id="45" name="矩形 9">
                <a:extLst>
                  <a:ext uri="{FF2B5EF4-FFF2-40B4-BE49-F238E27FC236}">
                    <a16:creationId xmlns=""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en-US" altLang="zh-CN" sz="700" b="1" dirty="0">
                    <a:solidFill>
                      <a:srgbClr val="C9C9C9"/>
                    </a:solidFill>
                    <a:latin typeface="Arial" charset="0"/>
                    <a:ea typeface="Arial" charset="0"/>
                    <a:cs typeface="Arial" charset="0"/>
                  </a:rPr>
                  <a:t>P</a:t>
                </a:r>
                <a:r>
                  <a:rPr kumimoji="1" lang="en-US" altLang="zh-Hant" sz="700" b="1" dirty="0">
                    <a:solidFill>
                      <a:srgbClr val="C9C9C9"/>
                    </a:solidFill>
                    <a:latin typeface="Arial" charset="0"/>
                    <a:ea typeface="Arial" charset="0"/>
                    <a:cs typeface="Arial" charset="0"/>
                  </a:rPr>
                  <a:t>ANTONE</a:t>
                </a:r>
                <a:r>
                  <a:rPr kumimoji="1" lang="en-US" altLang="zh-CN" sz="700" b="1" dirty="0">
                    <a:solidFill>
                      <a:srgbClr val="C9C9C9"/>
                    </a:solidFill>
                    <a:latin typeface="Arial" charset="0"/>
                    <a:ea typeface="Arial" charset="0"/>
                    <a:cs typeface="Arial" charset="0"/>
                  </a:rPr>
                  <a:t> 185C</a:t>
                </a:r>
              </a:p>
              <a:p>
                <a:pPr algn="ctr" defTabSz="914387" fontAlgn="auto">
                  <a:spcBef>
                    <a:spcPts val="0"/>
                  </a:spcBef>
                  <a:spcAft>
                    <a:spcPts val="0"/>
                  </a:spcAft>
                </a:pPr>
                <a:r>
                  <a:rPr kumimoji="1" lang="en-US" altLang="zh-CN" sz="700" b="1" dirty="0" smtClean="0">
                    <a:solidFill>
                      <a:srgbClr val="C9C9C9"/>
                    </a:solidFill>
                    <a:latin typeface="Arial" charset="0"/>
                    <a:ea typeface="Arial" charset="0"/>
                    <a:cs typeface="Arial" charset="0"/>
                  </a:rPr>
                  <a:t>RGB </a:t>
                </a:r>
                <a:r>
                  <a:rPr kumimoji="1" lang="en-US" altLang="zh-CN" sz="700" b="1" dirty="0">
                    <a:solidFill>
                      <a:srgbClr val="C9C9C9"/>
                    </a:solidFill>
                    <a:latin typeface="Arial" charset="0"/>
                    <a:ea typeface="Arial" charset="0"/>
                    <a:cs typeface="Arial" charset="0"/>
                  </a:rPr>
                  <a:t>199/0/11</a:t>
                </a:r>
              </a:p>
            </p:txBody>
          </p:sp>
          <p:sp>
            <p:nvSpPr>
              <p:cNvPr id="46" name="文本框 31">
                <a:extLst>
                  <a:ext uri="{FF2B5EF4-FFF2-40B4-BE49-F238E27FC236}">
                    <a16:creationId xmlns=""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387" fontAlgn="auto">
                  <a:spcBef>
                    <a:spcPts val="0"/>
                  </a:spcBef>
                  <a:spcAft>
                    <a:spcPts val="0"/>
                  </a:spcAft>
                </a:pPr>
                <a:r>
                  <a:rPr kumimoji="1" lang="zh-CN" altLang="en-US" sz="1000" dirty="0" smtClean="0">
                    <a:solidFill>
                      <a:srgbClr val="000000"/>
                    </a:solidFill>
                    <a:latin typeface="Microsoft YaHei" panose="020B0503020204020204" pitchFamily="34" charset="-122"/>
                    <a:ea typeface="Microsoft YaHei" panose="020B0503020204020204" pitchFamily="34" charset="-122"/>
                  </a:rPr>
                  <a:t>品牌色</a:t>
                </a:r>
                <a:endParaRPr kumimoji="1" lang="zh-CN" altLang="en-US" sz="1000" dirty="0">
                  <a:solidFill>
                    <a:srgbClr val="000000"/>
                  </a:solidFill>
                  <a:latin typeface="Microsoft YaHei" panose="020B0503020204020204" pitchFamily="34" charset="-122"/>
                  <a:ea typeface="Microsoft YaHei" panose="020B0503020204020204" pitchFamily="34" charset="-122"/>
                </a:endParaRP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234</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90/79</a:t>
                </a:r>
                <a:endParaRPr kumimoji="1" lang="mr-IN" altLang="zh-CN" sz="700" b="1" dirty="0">
                  <a:solidFill>
                    <a:srgbClr val="C9C9C9"/>
                  </a:solidFill>
                  <a:latin typeface="Arial" charset="0"/>
                  <a:ea typeface="Arial" charset="0"/>
                  <a:cs typeface="Arial" charset="0"/>
                </a:endParaRPr>
              </a:p>
            </p:txBody>
          </p:sp>
          <p:sp>
            <p:nvSpPr>
              <p:cNvPr id="29" name="矩形 13">
                <a:extLst>
                  <a:ext uri="{FF2B5EF4-FFF2-40B4-BE49-F238E27FC236}">
                    <a16:creationId xmlns=""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120</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0/15</a:t>
                </a:r>
                <a:endParaRPr kumimoji="1" lang="mr-IN" altLang="zh-CN" sz="700" b="1" dirty="0">
                  <a:solidFill>
                    <a:srgbClr val="C9C9C9"/>
                  </a:solidFill>
                  <a:latin typeface="Arial" charset="0"/>
                  <a:ea typeface="Arial" charset="0"/>
                  <a:cs typeface="Arial" charset="0"/>
                </a:endParaRPr>
              </a:p>
            </p:txBody>
          </p:sp>
          <p:sp>
            <p:nvSpPr>
              <p:cNvPr id="30" name="文本框 15">
                <a:extLst>
                  <a:ext uri="{FF2B5EF4-FFF2-40B4-BE49-F238E27FC236}">
                    <a16:creationId xmlns=""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387" fontAlgn="auto">
                  <a:spcBef>
                    <a:spcPts val="0"/>
                  </a:spcBef>
                  <a:spcAft>
                    <a:spcPts val="0"/>
                  </a:spcAft>
                </a:pPr>
                <a:r>
                  <a:rPr kumimoji="1" lang="zh-CN" altLang="en-US" sz="1000" dirty="0">
                    <a:solidFill>
                      <a:srgbClr val="000000"/>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248</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181/60</a:t>
                </a:r>
                <a:endParaRPr kumimoji="1" lang="mr-IN" altLang="zh-CN" sz="700" b="1" dirty="0">
                  <a:solidFill>
                    <a:srgbClr val="C9C9C9"/>
                  </a:solidFill>
                  <a:latin typeface="Arial" charset="0"/>
                  <a:ea typeface="Arial" charset="0"/>
                  <a:cs typeface="Arial" charset="0"/>
                </a:endParaRPr>
              </a:p>
            </p:txBody>
          </p:sp>
          <p:sp>
            <p:nvSpPr>
              <p:cNvPr id="32" name="矩形 17">
                <a:extLst>
                  <a:ext uri="{FF2B5EF4-FFF2-40B4-BE49-F238E27FC236}">
                    <a16:creationId xmlns=""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235</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92/1</a:t>
                </a:r>
                <a:endParaRPr kumimoji="1" lang="mr-IN" altLang="zh-CN" sz="700" b="1" dirty="0">
                  <a:solidFill>
                    <a:srgbClr val="C9C9C9"/>
                  </a:solidFill>
                  <a:latin typeface="Arial" charset="0"/>
                  <a:ea typeface="Arial" charset="0"/>
                  <a:cs typeface="Arial" charset="0"/>
                </a:endParaRPr>
              </a:p>
            </p:txBody>
          </p:sp>
          <p:sp>
            <p:nvSpPr>
              <p:cNvPr id="33" name="矩形 18">
                <a:extLst>
                  <a:ext uri="{FF2B5EF4-FFF2-40B4-BE49-F238E27FC236}">
                    <a16:creationId xmlns=""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137/137/137</a:t>
                </a:r>
                <a:endParaRPr kumimoji="1" lang="mr-IN" altLang="zh-CN" sz="700" b="1" dirty="0">
                  <a:solidFill>
                    <a:srgbClr val="C9C9C9"/>
                  </a:solidFill>
                  <a:latin typeface="Arial" charset="0"/>
                  <a:ea typeface="Arial" charset="0"/>
                  <a:cs typeface="Arial" charset="0"/>
                </a:endParaRPr>
              </a:p>
            </p:txBody>
          </p:sp>
          <p:sp>
            <p:nvSpPr>
              <p:cNvPr id="34" name="矩形 19">
                <a:extLst>
                  <a:ext uri="{FF2B5EF4-FFF2-40B4-BE49-F238E27FC236}">
                    <a16:creationId xmlns=""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35/24/21</a:t>
                </a:r>
                <a:endParaRPr kumimoji="1" lang="mr-IN" altLang="zh-CN" sz="700" b="1" dirty="0">
                  <a:solidFill>
                    <a:srgbClr val="C9C9C9"/>
                  </a:solidFill>
                  <a:latin typeface="Arial" charset="0"/>
                  <a:ea typeface="Arial" charset="0"/>
                  <a:cs typeface="Arial" charset="0"/>
                </a:endParaRPr>
              </a:p>
            </p:txBody>
          </p:sp>
          <p:sp>
            <p:nvSpPr>
              <p:cNvPr id="35" name="矩形 22">
                <a:extLst>
                  <a:ext uri="{FF2B5EF4-FFF2-40B4-BE49-F238E27FC236}">
                    <a16:creationId xmlns=""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221</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221/221</a:t>
                </a:r>
                <a:endParaRPr kumimoji="1" lang="mr-IN" altLang="zh-CN" sz="700" b="1" dirty="0">
                  <a:solidFill>
                    <a:srgbClr val="F2F2F2"/>
                  </a:solidFill>
                  <a:latin typeface="Arial" charset="0"/>
                  <a:ea typeface="Arial" charset="0"/>
                  <a:cs typeface="Arial" charset="0"/>
                </a:endParaRPr>
              </a:p>
            </p:txBody>
          </p:sp>
          <p:sp>
            <p:nvSpPr>
              <p:cNvPr id="36" name="矩形 12">
                <a:extLst>
                  <a:ext uri="{FF2B5EF4-FFF2-40B4-BE49-F238E27FC236}">
                    <a16:creationId xmlns=""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233</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140/128</a:t>
                </a:r>
                <a:endParaRPr kumimoji="1" lang="mr-IN" altLang="zh-CN" sz="700" b="1" dirty="0">
                  <a:solidFill>
                    <a:srgbClr val="C9C9C9"/>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159</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0/1</a:t>
                </a:r>
                <a:endParaRPr kumimoji="1" lang="mr-IN" altLang="zh-CN" sz="700" b="1" dirty="0">
                  <a:solidFill>
                    <a:srgbClr val="C9C9C9"/>
                  </a:solidFill>
                  <a:latin typeface="Arial" charset="0"/>
                  <a:ea typeface="Arial" charset="0"/>
                  <a:cs typeface="Arial" charset="0"/>
                </a:endParaRPr>
              </a:p>
            </p:txBody>
          </p:sp>
          <p:sp>
            <p:nvSpPr>
              <p:cNvPr id="38" name="矩形 16">
                <a:extLst>
                  <a:ext uri="{FF2B5EF4-FFF2-40B4-BE49-F238E27FC236}">
                    <a16:creationId xmlns=""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245</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220/87</a:t>
                </a:r>
                <a:endParaRPr kumimoji="1" lang="mr-IN" altLang="zh-CN" sz="700" b="1" dirty="0">
                  <a:solidFill>
                    <a:srgbClr val="F2F2F2"/>
                  </a:solidFill>
                  <a:latin typeface="Arial" charset="0"/>
                  <a:ea typeface="Arial" charset="0"/>
                  <a:cs typeface="Arial" charset="0"/>
                </a:endParaRPr>
              </a:p>
            </p:txBody>
          </p:sp>
          <p:sp>
            <p:nvSpPr>
              <p:cNvPr id="39" name="矩形 17">
                <a:extLst>
                  <a:ext uri="{FF2B5EF4-FFF2-40B4-BE49-F238E27FC236}">
                    <a16:creationId xmlns=""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240</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133/0</a:t>
                </a:r>
                <a:endParaRPr kumimoji="1" lang="mr-IN" altLang="zh-CN" sz="700" b="1" dirty="0">
                  <a:solidFill>
                    <a:srgbClr val="C9C9C9"/>
                  </a:solidFill>
                  <a:latin typeface="Arial" charset="0"/>
                  <a:ea typeface="Arial" charset="0"/>
                  <a:cs typeface="Arial" charset="0"/>
                </a:endParaRPr>
              </a:p>
            </p:txBody>
          </p:sp>
          <p:sp>
            <p:nvSpPr>
              <p:cNvPr id="40" name="矩形 18">
                <a:extLst>
                  <a:ext uri="{FF2B5EF4-FFF2-40B4-BE49-F238E27FC236}">
                    <a16:creationId xmlns=""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181</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181/181</a:t>
                </a:r>
                <a:endParaRPr kumimoji="1" lang="mr-IN" altLang="zh-CN" sz="700" b="1" dirty="0">
                  <a:solidFill>
                    <a:srgbClr val="C9C9C9"/>
                  </a:solidFill>
                  <a:latin typeface="Arial" charset="0"/>
                  <a:ea typeface="Arial" charset="0"/>
                  <a:cs typeface="Arial" charset="0"/>
                </a:endParaRPr>
              </a:p>
            </p:txBody>
          </p:sp>
          <p:sp>
            <p:nvSpPr>
              <p:cNvPr id="42" name="矩形 19">
                <a:extLst>
                  <a:ext uri="{FF2B5EF4-FFF2-40B4-BE49-F238E27FC236}">
                    <a16:creationId xmlns=""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89</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87/87</a:t>
                </a:r>
                <a:endParaRPr kumimoji="1" lang="mr-IN" altLang="zh-CN" sz="700" b="1" dirty="0">
                  <a:solidFill>
                    <a:srgbClr val="C9C9C9"/>
                  </a:solidFill>
                  <a:latin typeface="Arial" charset="0"/>
                  <a:ea typeface="Arial" charset="0"/>
                  <a:cs typeface="Arial" charset="0"/>
                </a:endParaRPr>
              </a:p>
            </p:txBody>
          </p:sp>
          <p:sp>
            <p:nvSpPr>
              <p:cNvPr id="43" name="矩形 22">
                <a:extLst>
                  <a:ext uri="{FF2B5EF4-FFF2-40B4-BE49-F238E27FC236}">
                    <a16:creationId xmlns=""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255</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255/255</a:t>
                </a:r>
                <a:endParaRPr kumimoji="1" lang="mr-IN" altLang="zh-CN" sz="700" b="1" dirty="0">
                  <a:solidFill>
                    <a:srgbClr val="F2F2F2"/>
                  </a:solidFill>
                  <a:latin typeface="Arial" charset="0"/>
                  <a:ea typeface="Arial" charset="0"/>
                  <a:cs typeface="Arial" charset="0"/>
                </a:endParaRPr>
              </a:p>
            </p:txBody>
          </p:sp>
        </p:grpSp>
      </p:grpSp>
    </p:spTree>
    <p:extLst>
      <p:ext uri="{BB962C8B-B14F-4D97-AF65-F5344CB8AC3E}">
        <p14:creationId xmlns:p14="http://schemas.microsoft.com/office/powerpoint/2010/main" val="1289437851"/>
      </p:ext>
    </p:extLst>
  </p:cSld>
  <p:clrMap bg1="lt1" tx1="dk1" bg2="lt2" tx2="dk2" accent1="accent1" accent2="accent2" accent3="accent3" accent4="accent4" accent5="accent5" accent6="accent6" hlink="hlink" folHlink="folHlink"/>
  <p:sldLayoutIdLst>
    <p:sldLayoutId id="2147484366" r:id="rId1"/>
    <p:sldLayoutId id="2147484367" r:id="rId2"/>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325" y="6358411"/>
            <a:ext cx="1463276" cy="242920"/>
          </a:xfrm>
          <a:prstGeom prst="rect">
            <a:avLst/>
          </a:prstGeom>
          <a:noFill/>
        </p:spPr>
        <p:txBody>
          <a:bodyPr wrap="square" rtlCol="0">
            <a:spAutoFit/>
          </a:bodyPr>
          <a:lstStyle/>
          <a:p>
            <a:pPr defTabSz="914387" fontAlgn="auto">
              <a:spcBef>
                <a:spcPts val="0"/>
              </a:spcBef>
              <a:spcAft>
                <a:spcPts val="0"/>
              </a:spcAft>
            </a:pPr>
            <a:r>
              <a:rPr lang="en-US" sz="974" dirty="0">
                <a:solidFill>
                  <a:srgbClr val="1D1D1B"/>
                </a:solidFill>
                <a:ea typeface="+mn-ea"/>
                <a:cs typeface="Arial" panose="020B0604020202020204" pitchFamily="34" charset="0"/>
              </a:rPr>
              <a:t>Huawei Confidential</a:t>
            </a: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036" y="6404288"/>
            <a:ext cx="499664" cy="150331"/>
          </a:xfrm>
          <a:prstGeom prst="rect">
            <a:avLst/>
          </a:prstGeom>
          <a:noFill/>
        </p:spPr>
        <p:txBody>
          <a:bodyPr wrap="square" lIns="0" tIns="0" rIns="0" bIns="0" rtlCol="0">
            <a:spAutoFit/>
          </a:bodyPr>
          <a:lstStyle/>
          <a:p>
            <a:pPr defTabSz="890760" fontAlgn="auto">
              <a:spcBef>
                <a:spcPts val="0"/>
              </a:spcBef>
              <a:spcAft>
                <a:spcPts val="0"/>
              </a:spcAft>
              <a:defRPr/>
            </a:pPr>
            <a:fld id="{C3837181-38C6-AD4F-B8BA-B444770388BB}" type="slidenum">
              <a:rPr lang="en-US" sz="974" smtClean="0">
                <a:solidFill>
                  <a:srgbClr val="1D1D1B"/>
                </a:solidFill>
                <a:ea typeface="+mn-ea"/>
                <a:cs typeface="Arial" panose="020B0604020202020204" pitchFamily="34" charset="0"/>
              </a:rPr>
              <a:pPr defTabSz="890760" fontAlgn="auto">
                <a:spcBef>
                  <a:spcPts val="0"/>
                </a:spcBef>
                <a:spcAft>
                  <a:spcPts val="0"/>
                </a:spcAft>
                <a:defRPr/>
              </a:pPr>
              <a:t>‹#›</a:t>
            </a:fld>
            <a:endParaRPr lang="en-US" sz="974" dirty="0">
              <a:solidFill>
                <a:srgbClr val="1D1D1B"/>
              </a:solidFill>
              <a:ea typeface="+mn-ea"/>
              <a:cs typeface="Arial" panose="020B0604020202020204" pitchFamily="34" charset="0"/>
            </a:endParaRPr>
          </a:p>
        </p:txBody>
      </p:sp>
      <p:pic>
        <p:nvPicPr>
          <p:cNvPr id="41" name="图片 4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4672" y="6321334"/>
            <a:ext cx="1268910" cy="271216"/>
          </a:xfrm>
          <a:prstGeom prst="rect">
            <a:avLst/>
          </a:prstGeom>
        </p:spPr>
      </p:pic>
      <p:grpSp>
        <p:nvGrpSpPr>
          <p:cNvPr id="25" name="组合 24"/>
          <p:cNvGrpSpPr/>
          <p:nvPr userDrawn="1"/>
        </p:nvGrpSpPr>
        <p:grpSpPr>
          <a:xfrm>
            <a:off x="12214687" y="2932616"/>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en-US" altLang="zh-CN" sz="700" b="1" dirty="0">
                    <a:solidFill>
                      <a:srgbClr val="C9C9C9"/>
                    </a:solidFill>
                    <a:latin typeface="Arial" charset="0"/>
                    <a:ea typeface="Arial" charset="0"/>
                    <a:cs typeface="Arial" charset="0"/>
                  </a:rPr>
                  <a:t>P</a:t>
                </a:r>
                <a:r>
                  <a:rPr kumimoji="1" lang="en-US" altLang="zh-Hant" sz="700" b="1" dirty="0">
                    <a:solidFill>
                      <a:srgbClr val="C9C9C9"/>
                    </a:solidFill>
                    <a:latin typeface="Arial" charset="0"/>
                    <a:ea typeface="Arial" charset="0"/>
                    <a:cs typeface="Arial" charset="0"/>
                  </a:rPr>
                  <a:t>ANTONE</a:t>
                </a:r>
                <a:r>
                  <a:rPr kumimoji="1" lang="en-US" altLang="zh-CN" sz="700" b="1" dirty="0">
                    <a:solidFill>
                      <a:srgbClr val="C9C9C9"/>
                    </a:solidFill>
                    <a:latin typeface="Arial" charset="0"/>
                    <a:ea typeface="Arial" charset="0"/>
                    <a:cs typeface="Arial" charset="0"/>
                  </a:rPr>
                  <a:t> 186C</a:t>
                </a:r>
              </a:p>
              <a:p>
                <a:pPr algn="ctr" defTabSz="914387" fontAlgn="auto">
                  <a:spcBef>
                    <a:spcPts val="0"/>
                  </a:spcBef>
                  <a:spcAft>
                    <a:spcPts val="0"/>
                  </a:spcAft>
                </a:pPr>
                <a:r>
                  <a:rPr kumimoji="1" lang="en-US" altLang="zh-CN" sz="700" b="1" dirty="0" smtClean="0">
                    <a:solidFill>
                      <a:srgbClr val="C9C9C9"/>
                    </a:solidFill>
                    <a:latin typeface="Arial" charset="0"/>
                    <a:ea typeface="Arial" charset="0"/>
                    <a:cs typeface="Arial" charset="0"/>
                  </a:rPr>
                  <a:t>RGB </a:t>
                </a:r>
                <a:r>
                  <a:rPr kumimoji="1" lang="en-US" altLang="zh-CN" sz="700" b="1" dirty="0">
                    <a:solidFill>
                      <a:srgbClr val="C9C9C9"/>
                    </a:solidFill>
                    <a:latin typeface="Arial" charset="0"/>
                    <a:ea typeface="Arial" charset="0"/>
                    <a:cs typeface="Arial" charset="0"/>
                  </a:rPr>
                  <a:t>200/16/46</a:t>
                </a:r>
              </a:p>
            </p:txBody>
          </p:sp>
          <p:sp>
            <p:nvSpPr>
              <p:cNvPr id="45" name="矩形 9">
                <a:extLst>
                  <a:ext uri="{FF2B5EF4-FFF2-40B4-BE49-F238E27FC236}">
                    <a16:creationId xmlns=""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en-US" altLang="zh-CN" sz="700" b="1" dirty="0">
                    <a:solidFill>
                      <a:srgbClr val="C9C9C9"/>
                    </a:solidFill>
                    <a:latin typeface="Arial" charset="0"/>
                    <a:ea typeface="Arial" charset="0"/>
                    <a:cs typeface="Arial" charset="0"/>
                  </a:rPr>
                  <a:t>P</a:t>
                </a:r>
                <a:r>
                  <a:rPr kumimoji="1" lang="en-US" altLang="zh-Hant" sz="700" b="1" dirty="0">
                    <a:solidFill>
                      <a:srgbClr val="C9C9C9"/>
                    </a:solidFill>
                    <a:latin typeface="Arial" charset="0"/>
                    <a:ea typeface="Arial" charset="0"/>
                    <a:cs typeface="Arial" charset="0"/>
                  </a:rPr>
                  <a:t>ANTONE</a:t>
                </a:r>
                <a:r>
                  <a:rPr kumimoji="1" lang="en-US" altLang="zh-CN" sz="700" b="1" dirty="0">
                    <a:solidFill>
                      <a:srgbClr val="C9C9C9"/>
                    </a:solidFill>
                    <a:latin typeface="Arial" charset="0"/>
                    <a:ea typeface="Arial" charset="0"/>
                    <a:cs typeface="Arial" charset="0"/>
                  </a:rPr>
                  <a:t> 185C</a:t>
                </a:r>
              </a:p>
              <a:p>
                <a:pPr algn="ctr" defTabSz="914387" fontAlgn="auto">
                  <a:spcBef>
                    <a:spcPts val="0"/>
                  </a:spcBef>
                  <a:spcAft>
                    <a:spcPts val="0"/>
                  </a:spcAft>
                </a:pPr>
                <a:r>
                  <a:rPr kumimoji="1" lang="en-US" altLang="zh-CN" sz="700" b="1" dirty="0" smtClean="0">
                    <a:solidFill>
                      <a:srgbClr val="C9C9C9"/>
                    </a:solidFill>
                    <a:latin typeface="Arial" charset="0"/>
                    <a:ea typeface="Arial" charset="0"/>
                    <a:cs typeface="Arial" charset="0"/>
                  </a:rPr>
                  <a:t>RGB </a:t>
                </a:r>
                <a:r>
                  <a:rPr kumimoji="1" lang="en-US" altLang="zh-CN" sz="700" b="1" dirty="0">
                    <a:solidFill>
                      <a:srgbClr val="C9C9C9"/>
                    </a:solidFill>
                    <a:latin typeface="Arial" charset="0"/>
                    <a:ea typeface="Arial" charset="0"/>
                    <a:cs typeface="Arial" charset="0"/>
                  </a:rPr>
                  <a:t>199/0/11</a:t>
                </a:r>
              </a:p>
            </p:txBody>
          </p:sp>
          <p:sp>
            <p:nvSpPr>
              <p:cNvPr id="46" name="文本框 31">
                <a:extLst>
                  <a:ext uri="{FF2B5EF4-FFF2-40B4-BE49-F238E27FC236}">
                    <a16:creationId xmlns=""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387" fontAlgn="auto">
                  <a:spcBef>
                    <a:spcPts val="0"/>
                  </a:spcBef>
                  <a:spcAft>
                    <a:spcPts val="0"/>
                  </a:spcAft>
                </a:pPr>
                <a:r>
                  <a:rPr kumimoji="1" lang="zh-CN" altLang="en-US" sz="1000" dirty="0" smtClean="0">
                    <a:solidFill>
                      <a:srgbClr val="000000"/>
                    </a:solidFill>
                    <a:latin typeface="Microsoft YaHei" panose="020B0503020204020204" pitchFamily="34" charset="-122"/>
                    <a:ea typeface="Microsoft YaHei" panose="020B0503020204020204" pitchFamily="34" charset="-122"/>
                  </a:rPr>
                  <a:t>品牌色</a:t>
                </a:r>
                <a:endParaRPr kumimoji="1" lang="zh-CN" altLang="en-US" sz="1000" dirty="0">
                  <a:solidFill>
                    <a:srgbClr val="000000"/>
                  </a:solidFill>
                  <a:latin typeface="Microsoft YaHei" panose="020B0503020204020204" pitchFamily="34" charset="-122"/>
                  <a:ea typeface="Microsoft YaHei" panose="020B0503020204020204" pitchFamily="34" charset="-122"/>
                </a:endParaRP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234</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90/79</a:t>
                </a:r>
                <a:endParaRPr kumimoji="1" lang="mr-IN" altLang="zh-CN" sz="700" b="1" dirty="0">
                  <a:solidFill>
                    <a:srgbClr val="C9C9C9"/>
                  </a:solidFill>
                  <a:latin typeface="Arial" charset="0"/>
                  <a:ea typeface="Arial" charset="0"/>
                  <a:cs typeface="Arial" charset="0"/>
                </a:endParaRPr>
              </a:p>
            </p:txBody>
          </p:sp>
          <p:sp>
            <p:nvSpPr>
              <p:cNvPr id="29" name="矩形 13">
                <a:extLst>
                  <a:ext uri="{FF2B5EF4-FFF2-40B4-BE49-F238E27FC236}">
                    <a16:creationId xmlns=""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120</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0/15</a:t>
                </a:r>
                <a:endParaRPr kumimoji="1" lang="mr-IN" altLang="zh-CN" sz="700" b="1" dirty="0">
                  <a:solidFill>
                    <a:srgbClr val="C9C9C9"/>
                  </a:solidFill>
                  <a:latin typeface="Arial" charset="0"/>
                  <a:ea typeface="Arial" charset="0"/>
                  <a:cs typeface="Arial" charset="0"/>
                </a:endParaRPr>
              </a:p>
            </p:txBody>
          </p:sp>
          <p:sp>
            <p:nvSpPr>
              <p:cNvPr id="30" name="文本框 15">
                <a:extLst>
                  <a:ext uri="{FF2B5EF4-FFF2-40B4-BE49-F238E27FC236}">
                    <a16:creationId xmlns=""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387" fontAlgn="auto">
                  <a:spcBef>
                    <a:spcPts val="0"/>
                  </a:spcBef>
                  <a:spcAft>
                    <a:spcPts val="0"/>
                  </a:spcAft>
                </a:pPr>
                <a:r>
                  <a:rPr kumimoji="1" lang="zh-CN" altLang="en-US" sz="1000" dirty="0">
                    <a:solidFill>
                      <a:srgbClr val="000000"/>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248</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181/60</a:t>
                </a:r>
                <a:endParaRPr kumimoji="1" lang="mr-IN" altLang="zh-CN" sz="700" b="1" dirty="0">
                  <a:solidFill>
                    <a:srgbClr val="C9C9C9"/>
                  </a:solidFill>
                  <a:latin typeface="Arial" charset="0"/>
                  <a:ea typeface="Arial" charset="0"/>
                  <a:cs typeface="Arial" charset="0"/>
                </a:endParaRPr>
              </a:p>
            </p:txBody>
          </p:sp>
          <p:sp>
            <p:nvSpPr>
              <p:cNvPr id="32" name="矩形 17">
                <a:extLst>
                  <a:ext uri="{FF2B5EF4-FFF2-40B4-BE49-F238E27FC236}">
                    <a16:creationId xmlns=""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235</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92/1</a:t>
                </a:r>
                <a:endParaRPr kumimoji="1" lang="mr-IN" altLang="zh-CN" sz="700" b="1" dirty="0">
                  <a:solidFill>
                    <a:srgbClr val="C9C9C9"/>
                  </a:solidFill>
                  <a:latin typeface="Arial" charset="0"/>
                  <a:ea typeface="Arial" charset="0"/>
                  <a:cs typeface="Arial" charset="0"/>
                </a:endParaRPr>
              </a:p>
            </p:txBody>
          </p:sp>
          <p:sp>
            <p:nvSpPr>
              <p:cNvPr id="33" name="矩形 18">
                <a:extLst>
                  <a:ext uri="{FF2B5EF4-FFF2-40B4-BE49-F238E27FC236}">
                    <a16:creationId xmlns=""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137/137/137</a:t>
                </a:r>
                <a:endParaRPr kumimoji="1" lang="mr-IN" altLang="zh-CN" sz="700" b="1" dirty="0">
                  <a:solidFill>
                    <a:srgbClr val="C9C9C9"/>
                  </a:solidFill>
                  <a:latin typeface="Arial" charset="0"/>
                  <a:ea typeface="Arial" charset="0"/>
                  <a:cs typeface="Arial" charset="0"/>
                </a:endParaRPr>
              </a:p>
            </p:txBody>
          </p:sp>
          <p:sp>
            <p:nvSpPr>
              <p:cNvPr id="34" name="矩形 19">
                <a:extLst>
                  <a:ext uri="{FF2B5EF4-FFF2-40B4-BE49-F238E27FC236}">
                    <a16:creationId xmlns=""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35/24/21</a:t>
                </a:r>
                <a:endParaRPr kumimoji="1" lang="mr-IN" altLang="zh-CN" sz="700" b="1" dirty="0">
                  <a:solidFill>
                    <a:srgbClr val="C9C9C9"/>
                  </a:solidFill>
                  <a:latin typeface="Arial" charset="0"/>
                  <a:ea typeface="Arial" charset="0"/>
                  <a:cs typeface="Arial" charset="0"/>
                </a:endParaRPr>
              </a:p>
            </p:txBody>
          </p:sp>
          <p:sp>
            <p:nvSpPr>
              <p:cNvPr id="35" name="矩形 22">
                <a:extLst>
                  <a:ext uri="{FF2B5EF4-FFF2-40B4-BE49-F238E27FC236}">
                    <a16:creationId xmlns=""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221</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221/221</a:t>
                </a:r>
                <a:endParaRPr kumimoji="1" lang="mr-IN" altLang="zh-CN" sz="700" b="1" dirty="0">
                  <a:solidFill>
                    <a:srgbClr val="F2F2F2"/>
                  </a:solidFill>
                  <a:latin typeface="Arial" charset="0"/>
                  <a:ea typeface="Arial" charset="0"/>
                  <a:cs typeface="Arial" charset="0"/>
                </a:endParaRPr>
              </a:p>
            </p:txBody>
          </p:sp>
          <p:sp>
            <p:nvSpPr>
              <p:cNvPr id="36" name="矩形 12">
                <a:extLst>
                  <a:ext uri="{FF2B5EF4-FFF2-40B4-BE49-F238E27FC236}">
                    <a16:creationId xmlns=""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233</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140/128</a:t>
                </a:r>
                <a:endParaRPr kumimoji="1" lang="mr-IN" altLang="zh-CN" sz="700" b="1" dirty="0">
                  <a:solidFill>
                    <a:srgbClr val="C9C9C9"/>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159</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0/1</a:t>
                </a:r>
                <a:endParaRPr kumimoji="1" lang="mr-IN" altLang="zh-CN" sz="700" b="1" dirty="0">
                  <a:solidFill>
                    <a:srgbClr val="C9C9C9"/>
                  </a:solidFill>
                  <a:latin typeface="Arial" charset="0"/>
                  <a:ea typeface="Arial" charset="0"/>
                  <a:cs typeface="Arial" charset="0"/>
                </a:endParaRPr>
              </a:p>
            </p:txBody>
          </p:sp>
          <p:sp>
            <p:nvSpPr>
              <p:cNvPr id="38" name="矩形 16">
                <a:extLst>
                  <a:ext uri="{FF2B5EF4-FFF2-40B4-BE49-F238E27FC236}">
                    <a16:creationId xmlns=""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245</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220/87</a:t>
                </a:r>
                <a:endParaRPr kumimoji="1" lang="mr-IN" altLang="zh-CN" sz="700" b="1" dirty="0">
                  <a:solidFill>
                    <a:srgbClr val="F2F2F2"/>
                  </a:solidFill>
                  <a:latin typeface="Arial" charset="0"/>
                  <a:ea typeface="Arial" charset="0"/>
                  <a:cs typeface="Arial" charset="0"/>
                </a:endParaRPr>
              </a:p>
            </p:txBody>
          </p:sp>
          <p:sp>
            <p:nvSpPr>
              <p:cNvPr id="39" name="矩形 17">
                <a:extLst>
                  <a:ext uri="{FF2B5EF4-FFF2-40B4-BE49-F238E27FC236}">
                    <a16:creationId xmlns=""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240</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133/0</a:t>
                </a:r>
                <a:endParaRPr kumimoji="1" lang="mr-IN" altLang="zh-CN" sz="700" b="1" dirty="0">
                  <a:solidFill>
                    <a:srgbClr val="C9C9C9"/>
                  </a:solidFill>
                  <a:latin typeface="Arial" charset="0"/>
                  <a:ea typeface="Arial" charset="0"/>
                  <a:cs typeface="Arial" charset="0"/>
                </a:endParaRPr>
              </a:p>
            </p:txBody>
          </p:sp>
          <p:sp>
            <p:nvSpPr>
              <p:cNvPr id="40" name="矩形 18">
                <a:extLst>
                  <a:ext uri="{FF2B5EF4-FFF2-40B4-BE49-F238E27FC236}">
                    <a16:creationId xmlns=""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181</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181/181</a:t>
                </a:r>
                <a:endParaRPr kumimoji="1" lang="mr-IN" altLang="zh-CN" sz="700" b="1" dirty="0">
                  <a:solidFill>
                    <a:srgbClr val="C9C9C9"/>
                  </a:solidFill>
                  <a:latin typeface="Arial" charset="0"/>
                  <a:ea typeface="Arial" charset="0"/>
                  <a:cs typeface="Arial" charset="0"/>
                </a:endParaRPr>
              </a:p>
            </p:txBody>
          </p:sp>
          <p:sp>
            <p:nvSpPr>
              <p:cNvPr id="42" name="矩形 19">
                <a:extLst>
                  <a:ext uri="{FF2B5EF4-FFF2-40B4-BE49-F238E27FC236}">
                    <a16:creationId xmlns=""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C9C9C9"/>
                    </a:solidFill>
                    <a:latin typeface="Arial" charset="0"/>
                    <a:ea typeface="Arial" charset="0"/>
                    <a:cs typeface="Arial" charset="0"/>
                  </a:rPr>
                  <a:t>RGB</a:t>
                </a:r>
                <a:r>
                  <a:rPr kumimoji="1" lang="en-US" altLang="zh-CN" sz="700" b="1" dirty="0" smtClean="0">
                    <a:solidFill>
                      <a:srgbClr val="C9C9C9"/>
                    </a:solidFill>
                    <a:latin typeface="Arial" charset="0"/>
                    <a:ea typeface="Arial" charset="0"/>
                    <a:cs typeface="Arial" charset="0"/>
                  </a:rPr>
                  <a:t> </a:t>
                </a:r>
                <a:r>
                  <a:rPr kumimoji="1" lang="en-US" altLang="zh-CN" sz="700" b="1" dirty="0">
                    <a:solidFill>
                      <a:srgbClr val="C9C9C9"/>
                    </a:solidFill>
                    <a:latin typeface="Arial" charset="0"/>
                    <a:ea typeface="Arial" charset="0"/>
                    <a:cs typeface="Arial" charset="0"/>
                  </a:rPr>
                  <a:t>89</a:t>
                </a:r>
                <a:r>
                  <a:rPr kumimoji="1" lang="mr-IN" altLang="zh-CN" sz="700" b="1" dirty="0">
                    <a:solidFill>
                      <a:srgbClr val="C9C9C9"/>
                    </a:solidFill>
                    <a:latin typeface="Arial" charset="0"/>
                    <a:ea typeface="Arial" charset="0"/>
                    <a:cs typeface="Arial" charset="0"/>
                  </a:rPr>
                  <a:t>/</a:t>
                </a:r>
                <a:r>
                  <a:rPr kumimoji="1" lang="en-US" altLang="zh-CN" sz="700" b="1" dirty="0">
                    <a:solidFill>
                      <a:srgbClr val="C9C9C9"/>
                    </a:solidFill>
                    <a:latin typeface="Arial" charset="0"/>
                    <a:ea typeface="Arial" charset="0"/>
                    <a:cs typeface="Arial" charset="0"/>
                  </a:rPr>
                  <a:t>87/87</a:t>
                </a:r>
                <a:endParaRPr kumimoji="1" lang="mr-IN" altLang="zh-CN" sz="700" b="1" dirty="0">
                  <a:solidFill>
                    <a:srgbClr val="C9C9C9"/>
                  </a:solidFill>
                  <a:latin typeface="Arial" charset="0"/>
                  <a:ea typeface="Arial" charset="0"/>
                  <a:cs typeface="Arial" charset="0"/>
                </a:endParaRPr>
              </a:p>
            </p:txBody>
          </p:sp>
          <p:sp>
            <p:nvSpPr>
              <p:cNvPr id="43" name="矩形 22">
                <a:extLst>
                  <a:ext uri="{FF2B5EF4-FFF2-40B4-BE49-F238E27FC236}">
                    <a16:creationId xmlns=""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2F2F2"/>
                    </a:solidFill>
                    <a:latin typeface="Arial" charset="0"/>
                    <a:ea typeface="Arial" charset="0"/>
                    <a:cs typeface="Arial" charset="0"/>
                  </a:rPr>
                  <a:t>RGB</a:t>
                </a:r>
                <a:r>
                  <a:rPr kumimoji="1" lang="en-US" altLang="zh-CN" sz="700" b="1" dirty="0" smtClean="0">
                    <a:solidFill>
                      <a:srgbClr val="F2F2F2"/>
                    </a:solidFill>
                    <a:latin typeface="Arial" charset="0"/>
                    <a:ea typeface="Arial" charset="0"/>
                    <a:cs typeface="Arial" charset="0"/>
                  </a:rPr>
                  <a:t> </a:t>
                </a:r>
                <a:r>
                  <a:rPr kumimoji="1" lang="en-US" altLang="zh-CN" sz="700" b="1" dirty="0">
                    <a:solidFill>
                      <a:srgbClr val="F2F2F2"/>
                    </a:solidFill>
                    <a:latin typeface="Arial" charset="0"/>
                    <a:ea typeface="Arial" charset="0"/>
                    <a:cs typeface="Arial" charset="0"/>
                  </a:rPr>
                  <a:t>255</a:t>
                </a:r>
                <a:r>
                  <a:rPr kumimoji="1" lang="mr-IN" altLang="zh-CN" sz="700" b="1" dirty="0">
                    <a:solidFill>
                      <a:srgbClr val="F2F2F2"/>
                    </a:solidFill>
                    <a:latin typeface="Arial" charset="0"/>
                    <a:ea typeface="Arial" charset="0"/>
                    <a:cs typeface="Arial" charset="0"/>
                  </a:rPr>
                  <a:t>/</a:t>
                </a:r>
                <a:r>
                  <a:rPr kumimoji="1" lang="en-US" altLang="zh-CN" sz="700" b="1" dirty="0">
                    <a:solidFill>
                      <a:srgbClr val="F2F2F2"/>
                    </a:solidFill>
                    <a:latin typeface="Arial" charset="0"/>
                    <a:ea typeface="Arial" charset="0"/>
                    <a:cs typeface="Arial" charset="0"/>
                  </a:rPr>
                  <a:t>255/255</a:t>
                </a:r>
                <a:endParaRPr kumimoji="1" lang="mr-IN" altLang="zh-CN" sz="700" b="1" dirty="0">
                  <a:solidFill>
                    <a:srgbClr val="F2F2F2"/>
                  </a:solidFill>
                  <a:latin typeface="Arial" charset="0"/>
                  <a:ea typeface="Arial" charset="0"/>
                  <a:cs typeface="Arial" charset="0"/>
                </a:endParaRPr>
              </a:p>
            </p:txBody>
          </p:sp>
        </p:grpSp>
      </p:grpSp>
    </p:spTree>
    <p:extLst>
      <p:ext uri="{BB962C8B-B14F-4D97-AF65-F5344CB8AC3E}">
        <p14:creationId xmlns:p14="http://schemas.microsoft.com/office/powerpoint/2010/main" val="1160188637"/>
      </p:ext>
    </p:extLst>
  </p:cSld>
  <p:clrMap bg1="lt1" tx1="dk1" bg2="lt2" tx2="dk2" accent1="accent1" accent2="accent2" accent3="accent3" accent4="accent4" accent5="accent5" accent6="accent6" hlink="hlink" folHlink="folHlink"/>
  <p:sldLayoutIdLst>
    <p:sldLayoutId id="2147484369" r:id="rId1"/>
    <p:sldLayoutId id="2147484370" r:id="rId2"/>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325" y="6358411"/>
            <a:ext cx="1463276" cy="246278"/>
          </a:xfrm>
          <a:prstGeom prst="rect">
            <a:avLst/>
          </a:prstGeom>
          <a:noFill/>
        </p:spPr>
        <p:txBody>
          <a:bodyPr wrap="square" rtlCol="0">
            <a:spAutoFit/>
          </a:bodyPr>
          <a:lstStyle/>
          <a:p>
            <a:pPr defTabSz="914387" fontAlgn="auto">
              <a:spcBef>
                <a:spcPts val="0"/>
              </a:spcBef>
              <a:spcAft>
                <a:spcPts val="0"/>
              </a:spcAft>
            </a:pPr>
            <a:r>
              <a:rPr lang="en-US" sz="1000" dirty="0">
                <a:solidFill>
                  <a:srgbClr val="1D1D1B"/>
                </a:solidFill>
                <a:ea typeface="+mn-ea"/>
                <a:cs typeface="Arial" panose="020B0604020202020204" pitchFamily="34" charset="0"/>
              </a:rPr>
              <a:t>Huawei Confidential</a:t>
            </a: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036" y="6404288"/>
            <a:ext cx="499664" cy="150331"/>
          </a:xfrm>
          <a:prstGeom prst="rect">
            <a:avLst/>
          </a:prstGeom>
          <a:noFill/>
        </p:spPr>
        <p:txBody>
          <a:bodyPr wrap="square" lIns="0" tIns="0" rIns="0" bIns="0" rtlCol="0">
            <a:spAutoFit/>
          </a:bodyPr>
          <a:lstStyle/>
          <a:p>
            <a:pPr defTabSz="890760" fontAlgn="auto">
              <a:spcBef>
                <a:spcPts val="0"/>
              </a:spcBef>
              <a:spcAft>
                <a:spcPts val="0"/>
              </a:spcAft>
              <a:defRPr/>
            </a:pPr>
            <a:fld id="{C3837181-38C6-AD4F-B8BA-B444770388BB}" type="slidenum">
              <a:rPr lang="en-US" sz="974" smtClean="0">
                <a:solidFill>
                  <a:srgbClr val="1D1D1B"/>
                </a:solidFill>
                <a:ea typeface="+mn-ea"/>
                <a:cs typeface="Arial" panose="020B0604020202020204" pitchFamily="34" charset="0"/>
              </a:rPr>
              <a:pPr defTabSz="890760" fontAlgn="auto">
                <a:spcBef>
                  <a:spcPts val="0"/>
                </a:spcBef>
                <a:spcAft>
                  <a:spcPts val="0"/>
                </a:spcAft>
                <a:defRPr/>
              </a:pPr>
              <a:t>‹#›</a:t>
            </a:fld>
            <a:endParaRPr lang="en-US" sz="974" dirty="0">
              <a:solidFill>
                <a:srgbClr val="1D1D1B"/>
              </a:solidFill>
              <a:ea typeface="+mn-ea"/>
              <a:cs typeface="Arial" panose="020B0604020202020204" pitchFamily="34" charset="0"/>
            </a:endParaRPr>
          </a:p>
        </p:txBody>
      </p:sp>
      <p:grpSp>
        <p:nvGrpSpPr>
          <p:cNvPr id="25" name="组合 24"/>
          <p:cNvGrpSpPr/>
          <p:nvPr userDrawn="1"/>
        </p:nvGrpSpPr>
        <p:grpSpPr>
          <a:xfrm>
            <a:off x="12214687" y="2932616"/>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387" fontAlgn="auto">
                  <a:spcBef>
                    <a:spcPts val="0"/>
                  </a:spcBef>
                  <a:spcAft>
                    <a:spcPts val="0"/>
                  </a:spcAft>
                </a:pPr>
                <a:r>
                  <a:rPr kumimoji="1" lang="en-US" altLang="zh-CN" sz="700" b="1" dirty="0" smtClean="0">
                    <a:solidFill>
                      <a:srgbClr val="FFFFFF"/>
                    </a:solidFill>
                    <a:latin typeface="Arial" charset="0"/>
                    <a:ea typeface="Arial" charset="0"/>
                    <a:cs typeface="Arial" charset="0"/>
                  </a:rPr>
                  <a:t>RGB </a:t>
                </a:r>
                <a:r>
                  <a:rPr kumimoji="1" lang="en-US" altLang="zh-CN" sz="700" b="1" dirty="0">
                    <a:solidFill>
                      <a:srgbClr val="FFFFFF"/>
                    </a:solidFill>
                    <a:latin typeface="Arial" charset="0"/>
                    <a:ea typeface="Arial" charset="0"/>
                    <a:cs typeface="Arial" charset="0"/>
                  </a:rPr>
                  <a:t>200/16/46</a:t>
                </a:r>
              </a:p>
            </p:txBody>
          </p:sp>
          <p:sp>
            <p:nvSpPr>
              <p:cNvPr id="45" name="矩形 9">
                <a:extLst>
                  <a:ext uri="{FF2B5EF4-FFF2-40B4-BE49-F238E27FC236}">
                    <a16:creationId xmlns=""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387" fontAlgn="auto">
                  <a:spcBef>
                    <a:spcPts val="0"/>
                  </a:spcBef>
                  <a:spcAft>
                    <a:spcPts val="0"/>
                  </a:spcAft>
                </a:pPr>
                <a:r>
                  <a:rPr kumimoji="1" lang="en-US" altLang="zh-CN" sz="700" b="1" dirty="0" smtClean="0">
                    <a:solidFill>
                      <a:srgbClr val="FFFFFF"/>
                    </a:solidFill>
                    <a:latin typeface="Arial" charset="0"/>
                    <a:ea typeface="Arial" charset="0"/>
                    <a:cs typeface="Arial" charset="0"/>
                  </a:rPr>
                  <a:t>RGB </a:t>
                </a:r>
                <a:r>
                  <a:rPr kumimoji="1" lang="en-US" altLang="zh-CN" sz="700" b="1" dirty="0">
                    <a:solidFill>
                      <a:srgbClr val="FFFFFF"/>
                    </a:solidFill>
                    <a:latin typeface="Arial" charset="0"/>
                    <a:ea typeface="Arial" charset="0"/>
                    <a:cs typeface="Arial" charset="0"/>
                  </a:rPr>
                  <a:t>199/0/11</a:t>
                </a:r>
              </a:p>
            </p:txBody>
          </p:sp>
          <p:sp>
            <p:nvSpPr>
              <p:cNvPr id="46" name="文本框 31">
                <a:extLst>
                  <a:ext uri="{FF2B5EF4-FFF2-40B4-BE49-F238E27FC236}">
                    <a16:creationId xmlns=""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387" fontAlgn="auto">
                  <a:spcBef>
                    <a:spcPts val="0"/>
                  </a:spcBef>
                  <a:spcAft>
                    <a:spcPts val="0"/>
                  </a:spcAft>
                </a:pPr>
                <a:r>
                  <a:rPr kumimoji="1" lang="zh-CN" altLang="en-US" sz="1000" dirty="0" smtClean="0">
                    <a:solidFill>
                      <a:srgbClr val="1D1D1A"/>
                    </a:solidFill>
                    <a:latin typeface="Microsoft YaHei" panose="020B0503020204020204" pitchFamily="34" charset="-122"/>
                    <a:ea typeface="Microsoft YaHei" panose="020B0503020204020204" pitchFamily="34" charset="-122"/>
                  </a:rPr>
                  <a:t>品牌色</a:t>
                </a:r>
                <a:endParaRPr kumimoji="1" lang="zh-CN" altLang="en-US" sz="1000" dirty="0">
                  <a:solidFill>
                    <a:srgbClr val="1D1D1A"/>
                  </a:solidFill>
                  <a:latin typeface="Microsoft YaHei" panose="020B0503020204020204" pitchFamily="34" charset="-122"/>
                  <a:ea typeface="Microsoft YaHei" panose="020B0503020204020204" pitchFamily="34" charset="-122"/>
                </a:endParaRP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387" fontAlgn="auto">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fontAlgn="auto">
                  <a:spcBef>
                    <a:spcPts val="0"/>
                  </a:spcBef>
                  <a:spcAft>
                    <a:spcPts val="0"/>
                  </a:spcAft>
                </a:pPr>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41" name="图片 40" descr="leading-new-ict.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434226" y="243490"/>
            <a:ext cx="1431585" cy="108025"/>
          </a:xfrm>
          <a:prstGeom prst="rect">
            <a:avLst/>
          </a:prstGeom>
        </p:spPr>
      </p:pic>
      <p:pic>
        <p:nvPicPr>
          <p:cNvPr id="5" name="图片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94671" y="6319961"/>
            <a:ext cx="1247459" cy="280244"/>
          </a:xfrm>
          <a:prstGeom prst="rect">
            <a:avLst/>
          </a:prstGeom>
        </p:spPr>
      </p:pic>
      <p:pic>
        <p:nvPicPr>
          <p:cNvPr id="47" name="图片 4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81" y="0"/>
            <a:ext cx="12190413" cy="6859588"/>
          </a:xfrm>
          <a:prstGeom prst="rect">
            <a:avLst/>
          </a:prstGeom>
          <a:ln>
            <a:noFill/>
          </a:ln>
        </p:spPr>
      </p:pic>
      <p:sp>
        <p:nvSpPr>
          <p:cNvPr id="48" name="矩形 47"/>
          <p:cNvSpPr/>
          <p:nvPr userDrawn="1"/>
        </p:nvSpPr>
        <p:spPr>
          <a:xfrm>
            <a:off x="2381" y="0"/>
            <a:ext cx="12190413" cy="6859588"/>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914387" fontAlgn="auto">
              <a:spcBef>
                <a:spcPts val="0"/>
              </a:spcBef>
              <a:spcAft>
                <a:spcPts val="0"/>
              </a:spcAft>
            </a:pPr>
            <a:endParaRPr lang="zh-CN" altLang="en-US" sz="1800">
              <a:solidFill>
                <a:prstClr val="white"/>
              </a:solidFill>
            </a:endParaRPr>
          </a:p>
        </p:txBody>
      </p:sp>
    </p:spTree>
    <p:extLst>
      <p:ext uri="{BB962C8B-B14F-4D97-AF65-F5344CB8AC3E}">
        <p14:creationId xmlns:p14="http://schemas.microsoft.com/office/powerpoint/2010/main" val="3732077531"/>
      </p:ext>
    </p:extLst>
  </p:cSld>
  <p:clrMap bg1="lt1" tx1="dk1" bg2="lt2" tx2="dk2" accent1="accent1" accent2="accent2" accent3="accent3" accent4="accent4" accent5="accent5" accent6="accent6" hlink="hlink" folHlink="folHlink"/>
  <p:sldLayoutIdLst>
    <p:sldLayoutId id="2147484372" r:id="rId1"/>
    <p:sldLayoutId id="2147484373" r:id="rId2"/>
  </p:sldLayoutIdLst>
  <p:timing>
    <p:tnLst>
      <p:par>
        <p:cTn id="1" dur="indefinite" restart="never" nodeType="tmRoot"/>
      </p:par>
    </p:tnLst>
  </p:timing>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303212" y="468313"/>
            <a:ext cx="1153795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5"/>
          <p:cNvSpPr>
            <a:spLocks noChangeArrowheads="1"/>
          </p:cNvSpPr>
          <p:nvPr userDrawn="1"/>
        </p:nvSpPr>
        <p:spPr bwMode="auto">
          <a:xfrm>
            <a:off x="3040063" y="6538913"/>
            <a:ext cx="273050" cy="196850"/>
          </a:xfrm>
          <a:prstGeom prst="rect">
            <a:avLst/>
          </a:prstGeom>
          <a:noFill/>
          <a:ln w="9525">
            <a:noFill/>
            <a:miter lim="800000"/>
            <a:headEnd/>
            <a:tailEnd/>
          </a:ln>
        </p:spPr>
        <p:txBody>
          <a:bodyPr lIns="0" tIns="0" rIns="0" bIns="0"/>
          <a:lstStyle/>
          <a:p>
            <a:pPr defTabSz="1219032" eaLnBrk="0" fontAlgn="auto" hangingPunct="0">
              <a:lnSpc>
                <a:spcPct val="85000"/>
              </a:lnSpc>
              <a:spcBef>
                <a:spcPts val="0"/>
              </a:spcBef>
              <a:spcAft>
                <a:spcPts val="0"/>
              </a:spcAft>
              <a:defRPr/>
            </a:pPr>
            <a:fld id="{2BA6F948-1008-4FF7-92F6-D05C6A385783}" type="slidenum">
              <a:rPr lang="de-DE" altLang="zh-CN" sz="1000">
                <a:solidFill>
                  <a:schemeClr val="bg1">
                    <a:lumMod val="65000"/>
                  </a:schemeClr>
                </a:solidFill>
                <a:latin typeface="+mn-lt"/>
                <a:ea typeface="+mn-ea"/>
              </a:rPr>
              <a:pPr defTabSz="1219032" eaLnBrk="0" fontAlgn="auto" hangingPunct="0">
                <a:lnSpc>
                  <a:spcPct val="85000"/>
                </a:lnSpc>
                <a:spcBef>
                  <a:spcPts val="0"/>
                </a:spcBef>
                <a:spcAft>
                  <a:spcPts val="0"/>
                </a:spcAft>
                <a:defRPr/>
              </a:pPr>
              <a:t>‹#›</a:t>
            </a:fld>
            <a:endParaRPr lang="en-GB" altLang="zh-CN" sz="1000" dirty="0">
              <a:solidFill>
                <a:schemeClr val="bg1">
                  <a:lumMod val="65000"/>
                </a:schemeClr>
              </a:solidFill>
              <a:latin typeface="+mn-lt"/>
              <a:ea typeface="+mn-ea"/>
            </a:endParaRPr>
          </a:p>
        </p:txBody>
      </p:sp>
      <p:pic>
        <p:nvPicPr>
          <p:cNvPr id="3076" name="Picture 2" descr="C:\Users\z00124665\Desktop\图形1.wmf"/>
          <p:cNvPicPr>
            <a:picLocks noChangeAspect="1" noChangeArrowheads="1"/>
          </p:cNvPicPr>
          <p:nvPr userDrawn="1"/>
        </p:nvPicPr>
        <p:blipFill>
          <a:blip r:embed="rId7" cstate="print"/>
          <a:srcRect/>
          <a:stretch>
            <a:fillRect/>
          </a:stretch>
        </p:blipFill>
        <p:spPr bwMode="auto">
          <a:xfrm>
            <a:off x="322266" y="6526213"/>
            <a:ext cx="2655887" cy="120650"/>
          </a:xfrm>
          <a:prstGeom prst="rect">
            <a:avLst/>
          </a:prstGeom>
          <a:noFill/>
          <a:ln w="9525">
            <a:noFill/>
            <a:miter lim="800000"/>
            <a:headEnd/>
            <a:tailEnd/>
          </a:ln>
        </p:spPr>
      </p:pic>
      <p:pic>
        <p:nvPicPr>
          <p:cNvPr id="3077" name="Picture 2" descr="E:\01 日常工作\03 品牌规范设计\公司广告源文档\HW LOGO(horizontal）111.png"/>
          <p:cNvPicPr>
            <a:picLocks noChangeAspect="1" noChangeArrowheads="1"/>
          </p:cNvPicPr>
          <p:nvPr userDrawn="1"/>
        </p:nvPicPr>
        <p:blipFill>
          <a:blip r:embed="rId8" cstate="print"/>
          <a:srcRect/>
          <a:stretch>
            <a:fillRect/>
          </a:stretch>
        </p:blipFill>
        <p:spPr bwMode="auto">
          <a:xfrm>
            <a:off x="10618788" y="6432552"/>
            <a:ext cx="1247776" cy="303213"/>
          </a:xfrm>
          <a:prstGeom prst="rect">
            <a:avLst/>
          </a:prstGeom>
          <a:noFill/>
          <a:ln w="9525">
            <a:noFill/>
            <a:miter lim="800000"/>
            <a:headEnd/>
            <a:tailEnd/>
          </a:ln>
        </p:spPr>
      </p:pic>
      <p:cxnSp>
        <p:nvCxnSpPr>
          <p:cNvPr id="15" name="直接连接符 14"/>
          <p:cNvCxnSpPr/>
          <p:nvPr userDrawn="1"/>
        </p:nvCxnSpPr>
        <p:spPr>
          <a:xfrm>
            <a:off x="328612" y="6373813"/>
            <a:ext cx="1153795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79" name="图片 15" descr="leading-new-ict.png"/>
          <p:cNvPicPr>
            <a:picLocks noChangeAspect="1"/>
          </p:cNvPicPr>
          <p:nvPr userDrawn="1"/>
        </p:nvPicPr>
        <p:blipFill>
          <a:blip r:embed="rId9" cstate="print"/>
          <a:srcRect/>
          <a:stretch>
            <a:fillRect/>
          </a:stretch>
        </p:blipFill>
        <p:spPr bwMode="auto">
          <a:xfrm>
            <a:off x="10436225" y="242890"/>
            <a:ext cx="1430338" cy="107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79" r:id="rId1"/>
    <p:sldLayoutId id="2147484255" r:id="rId2"/>
    <p:sldLayoutId id="2147484266" r:id="rId3"/>
    <p:sldLayoutId id="2147484267" r:id="rId4"/>
    <p:sldLayoutId id="2147484268" r:id="rId5"/>
  </p:sldLayoutIdLst>
  <p:timing>
    <p:tnLst>
      <p:par>
        <p:cTn id="1" dur="indefinite" restart="never" nodeType="tmRoot"/>
      </p:par>
    </p:tnLst>
  </p:timing>
  <p:txStyles>
    <p:titleStyle>
      <a:lvl1pPr algn="ctr" defTabSz="1218786" rtl="0" eaLnBrk="0" fontAlgn="base" hangingPunct="0">
        <a:spcBef>
          <a:spcPct val="0"/>
        </a:spcBef>
        <a:spcAft>
          <a:spcPct val="0"/>
        </a:spcAft>
        <a:defRPr sz="6000" kern="1200">
          <a:solidFill>
            <a:schemeClr val="bg1"/>
          </a:solidFill>
          <a:latin typeface="+mj-lt"/>
          <a:ea typeface="+mj-ea"/>
          <a:cs typeface="+mj-cs"/>
        </a:defRPr>
      </a:lvl1pPr>
      <a:lvl2pPr algn="ctr" defTabSz="1218786" rtl="0" eaLnBrk="0" fontAlgn="base" hangingPunct="0">
        <a:spcBef>
          <a:spcPct val="0"/>
        </a:spcBef>
        <a:spcAft>
          <a:spcPct val="0"/>
        </a:spcAft>
        <a:defRPr sz="6000">
          <a:solidFill>
            <a:schemeClr val="bg1"/>
          </a:solidFill>
          <a:latin typeface="Arial" pitchFamily="34" charset="0"/>
          <a:ea typeface="微软雅黑" pitchFamily="34" charset="-122"/>
        </a:defRPr>
      </a:lvl2pPr>
      <a:lvl3pPr algn="ctr" defTabSz="1218786" rtl="0" eaLnBrk="0" fontAlgn="base" hangingPunct="0">
        <a:spcBef>
          <a:spcPct val="0"/>
        </a:spcBef>
        <a:spcAft>
          <a:spcPct val="0"/>
        </a:spcAft>
        <a:defRPr sz="6000">
          <a:solidFill>
            <a:schemeClr val="bg1"/>
          </a:solidFill>
          <a:latin typeface="Arial" pitchFamily="34" charset="0"/>
          <a:ea typeface="微软雅黑" pitchFamily="34" charset="-122"/>
        </a:defRPr>
      </a:lvl3pPr>
      <a:lvl4pPr algn="ctr" defTabSz="1218786" rtl="0" eaLnBrk="0" fontAlgn="base" hangingPunct="0">
        <a:spcBef>
          <a:spcPct val="0"/>
        </a:spcBef>
        <a:spcAft>
          <a:spcPct val="0"/>
        </a:spcAft>
        <a:defRPr sz="6000">
          <a:solidFill>
            <a:schemeClr val="bg1"/>
          </a:solidFill>
          <a:latin typeface="Arial" pitchFamily="34" charset="0"/>
          <a:ea typeface="微软雅黑" pitchFamily="34" charset="-122"/>
        </a:defRPr>
      </a:lvl4pPr>
      <a:lvl5pPr algn="ctr" defTabSz="1218786" rtl="0" eaLnBrk="0" fontAlgn="base" hangingPunct="0">
        <a:spcBef>
          <a:spcPct val="0"/>
        </a:spcBef>
        <a:spcAft>
          <a:spcPct val="0"/>
        </a:spcAft>
        <a:defRPr sz="6000">
          <a:solidFill>
            <a:schemeClr val="bg1"/>
          </a:solidFill>
          <a:latin typeface="Arial" pitchFamily="34" charset="0"/>
          <a:ea typeface="微软雅黑" pitchFamily="34" charset="-122"/>
        </a:defRPr>
      </a:lvl5pPr>
      <a:lvl6pPr marL="457045" algn="ctr" defTabSz="1218786" rtl="0" fontAlgn="base">
        <a:spcBef>
          <a:spcPct val="0"/>
        </a:spcBef>
        <a:spcAft>
          <a:spcPct val="0"/>
        </a:spcAft>
        <a:defRPr sz="6000">
          <a:solidFill>
            <a:schemeClr val="bg1"/>
          </a:solidFill>
          <a:latin typeface="Arial" pitchFamily="34" charset="0"/>
          <a:ea typeface="微软雅黑" pitchFamily="34" charset="-122"/>
        </a:defRPr>
      </a:lvl6pPr>
      <a:lvl7pPr marL="914091" algn="ctr" defTabSz="1218786" rtl="0" fontAlgn="base">
        <a:spcBef>
          <a:spcPct val="0"/>
        </a:spcBef>
        <a:spcAft>
          <a:spcPct val="0"/>
        </a:spcAft>
        <a:defRPr sz="6000">
          <a:solidFill>
            <a:schemeClr val="bg1"/>
          </a:solidFill>
          <a:latin typeface="Arial" pitchFamily="34" charset="0"/>
          <a:ea typeface="微软雅黑" pitchFamily="34" charset="-122"/>
        </a:defRPr>
      </a:lvl7pPr>
      <a:lvl8pPr marL="1371136" algn="ctr" defTabSz="1218786" rtl="0" fontAlgn="base">
        <a:spcBef>
          <a:spcPct val="0"/>
        </a:spcBef>
        <a:spcAft>
          <a:spcPct val="0"/>
        </a:spcAft>
        <a:defRPr sz="6000">
          <a:solidFill>
            <a:schemeClr val="bg1"/>
          </a:solidFill>
          <a:latin typeface="Arial" pitchFamily="34" charset="0"/>
          <a:ea typeface="微软雅黑" pitchFamily="34" charset="-122"/>
        </a:defRPr>
      </a:lvl8pPr>
      <a:lvl9pPr marL="1828181" algn="ctr" defTabSz="1218786" rtl="0" fontAlgn="base">
        <a:spcBef>
          <a:spcPct val="0"/>
        </a:spcBef>
        <a:spcAft>
          <a:spcPct val="0"/>
        </a:spcAft>
        <a:defRPr sz="6000">
          <a:solidFill>
            <a:schemeClr val="bg1"/>
          </a:solidFill>
          <a:latin typeface="Arial" pitchFamily="34" charset="0"/>
          <a:ea typeface="微软雅黑" pitchFamily="34" charset="-122"/>
        </a:defRPr>
      </a:lvl9pPr>
    </p:titleStyle>
    <p:bodyStyle>
      <a:lvl1pPr marL="457045" indent="-457045" algn="l" defTabSz="1218786" rtl="0" eaLnBrk="0" fontAlgn="base" hangingPunct="0">
        <a:spcBef>
          <a:spcPct val="20000"/>
        </a:spcBef>
        <a:spcAft>
          <a:spcPct val="0"/>
        </a:spcAft>
        <a:buFont typeface="Arial" pitchFamily="34" charset="0"/>
        <a:buChar char="•"/>
        <a:defRPr sz="4300" kern="1200">
          <a:solidFill>
            <a:schemeClr val="bg1"/>
          </a:solidFill>
          <a:latin typeface="+mn-lt"/>
          <a:ea typeface="+mn-ea"/>
          <a:cs typeface="+mn-cs"/>
        </a:defRPr>
      </a:lvl1pPr>
      <a:lvl2pPr marL="990266" indent="-380872" algn="l" defTabSz="1218786" rtl="0" eaLnBrk="0" fontAlgn="base" hangingPunct="0">
        <a:spcBef>
          <a:spcPct val="20000"/>
        </a:spcBef>
        <a:spcAft>
          <a:spcPct val="0"/>
        </a:spcAft>
        <a:buFont typeface="Arial" pitchFamily="34" charset="0"/>
        <a:buChar char="–"/>
        <a:defRPr sz="3700" kern="1200">
          <a:solidFill>
            <a:schemeClr val="bg1"/>
          </a:solidFill>
          <a:latin typeface="+mn-lt"/>
          <a:ea typeface="+mn-ea"/>
          <a:cs typeface="+mn-cs"/>
        </a:defRPr>
      </a:lvl2pPr>
      <a:lvl3pPr marL="1523484" indent="-304698" algn="l" defTabSz="1218786" rtl="0" eaLnBrk="0" fontAlgn="base" hangingPunct="0">
        <a:spcBef>
          <a:spcPct val="20000"/>
        </a:spcBef>
        <a:spcAft>
          <a:spcPct val="0"/>
        </a:spcAft>
        <a:buFont typeface="Arial" pitchFamily="34" charset="0"/>
        <a:buChar char="•"/>
        <a:defRPr sz="3200" kern="1200">
          <a:solidFill>
            <a:schemeClr val="bg1"/>
          </a:solidFill>
          <a:latin typeface="+mn-lt"/>
          <a:ea typeface="+mn-ea"/>
          <a:cs typeface="+mn-cs"/>
        </a:defRPr>
      </a:lvl3pPr>
      <a:lvl4pPr marL="2132878" indent="-304698" algn="l" defTabSz="1218786" rtl="0" eaLnBrk="0" fontAlgn="base" hangingPunct="0">
        <a:spcBef>
          <a:spcPct val="20000"/>
        </a:spcBef>
        <a:spcAft>
          <a:spcPct val="0"/>
        </a:spcAft>
        <a:buFont typeface="Arial" pitchFamily="34" charset="0"/>
        <a:buChar char="–"/>
        <a:defRPr sz="2700" kern="1200">
          <a:solidFill>
            <a:schemeClr val="bg1"/>
          </a:solidFill>
          <a:latin typeface="+mn-lt"/>
          <a:ea typeface="+mn-ea"/>
          <a:cs typeface="+mn-cs"/>
        </a:defRPr>
      </a:lvl4pPr>
      <a:lvl5pPr marL="2742271" indent="-304698" algn="l" defTabSz="1218786" rtl="0" eaLnBrk="0" fontAlgn="base" hangingPunct="0">
        <a:spcBef>
          <a:spcPct val="20000"/>
        </a:spcBef>
        <a:spcAft>
          <a:spcPct val="0"/>
        </a:spcAft>
        <a:buFont typeface="Arial" pitchFamily="34" charset="0"/>
        <a:buChar char="»"/>
        <a:defRPr sz="2700" kern="1200">
          <a:solidFill>
            <a:schemeClr val="bg1"/>
          </a:solidFill>
          <a:latin typeface="+mn-lt"/>
          <a:ea typeface="+mn-ea"/>
          <a:cs typeface="+mn-cs"/>
        </a:defRPr>
      </a:lvl5pPr>
      <a:lvl6pPr marL="3352336"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851"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366"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882"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032" rtl="0" eaLnBrk="1" latinLnBrk="0" hangingPunct="1">
        <a:defRPr sz="2400" kern="1200">
          <a:solidFill>
            <a:schemeClr val="tx1"/>
          </a:solidFill>
          <a:latin typeface="+mn-lt"/>
          <a:ea typeface="+mn-ea"/>
          <a:cs typeface="+mn-cs"/>
        </a:defRPr>
      </a:lvl1pPr>
      <a:lvl2pPr marL="609516" algn="l" defTabSz="1219032" rtl="0" eaLnBrk="1" latinLnBrk="0" hangingPunct="1">
        <a:defRPr sz="2400" kern="1200">
          <a:solidFill>
            <a:schemeClr val="tx1"/>
          </a:solidFill>
          <a:latin typeface="+mn-lt"/>
          <a:ea typeface="+mn-ea"/>
          <a:cs typeface="+mn-cs"/>
        </a:defRPr>
      </a:lvl2pPr>
      <a:lvl3pPr marL="1219032" algn="l" defTabSz="1219032" rtl="0" eaLnBrk="1" latinLnBrk="0" hangingPunct="1">
        <a:defRPr sz="2400" kern="1200">
          <a:solidFill>
            <a:schemeClr val="tx1"/>
          </a:solidFill>
          <a:latin typeface="+mn-lt"/>
          <a:ea typeface="+mn-ea"/>
          <a:cs typeface="+mn-cs"/>
        </a:defRPr>
      </a:lvl3pPr>
      <a:lvl4pPr marL="1828547" algn="l" defTabSz="1219032" rtl="0" eaLnBrk="1" latinLnBrk="0" hangingPunct="1">
        <a:defRPr sz="2400" kern="1200">
          <a:solidFill>
            <a:schemeClr val="tx1"/>
          </a:solidFill>
          <a:latin typeface="+mn-lt"/>
          <a:ea typeface="+mn-ea"/>
          <a:cs typeface="+mn-cs"/>
        </a:defRPr>
      </a:lvl4pPr>
      <a:lvl5pPr marL="2438062" algn="l" defTabSz="1219032" rtl="0" eaLnBrk="1" latinLnBrk="0" hangingPunct="1">
        <a:defRPr sz="2400" kern="1200">
          <a:solidFill>
            <a:schemeClr val="tx1"/>
          </a:solidFill>
          <a:latin typeface="+mn-lt"/>
          <a:ea typeface="+mn-ea"/>
          <a:cs typeface="+mn-cs"/>
        </a:defRPr>
      </a:lvl5pPr>
      <a:lvl6pPr marL="3047579" algn="l" defTabSz="1219032" rtl="0" eaLnBrk="1" latinLnBrk="0" hangingPunct="1">
        <a:defRPr sz="2400" kern="1200">
          <a:solidFill>
            <a:schemeClr val="tx1"/>
          </a:solidFill>
          <a:latin typeface="+mn-lt"/>
          <a:ea typeface="+mn-ea"/>
          <a:cs typeface="+mn-cs"/>
        </a:defRPr>
      </a:lvl6pPr>
      <a:lvl7pPr marL="3657095" algn="l" defTabSz="1219032" rtl="0" eaLnBrk="1" latinLnBrk="0" hangingPunct="1">
        <a:defRPr sz="2400" kern="1200">
          <a:solidFill>
            <a:schemeClr val="tx1"/>
          </a:solidFill>
          <a:latin typeface="+mn-lt"/>
          <a:ea typeface="+mn-ea"/>
          <a:cs typeface="+mn-cs"/>
        </a:defRPr>
      </a:lvl7pPr>
      <a:lvl8pPr marL="4266609" algn="l" defTabSz="1219032" rtl="0" eaLnBrk="1" latinLnBrk="0" hangingPunct="1">
        <a:defRPr sz="2400" kern="1200">
          <a:solidFill>
            <a:schemeClr val="tx1"/>
          </a:solidFill>
          <a:latin typeface="+mn-lt"/>
          <a:ea typeface="+mn-ea"/>
          <a:cs typeface="+mn-cs"/>
        </a:defRPr>
      </a:lvl8pPr>
      <a:lvl9pPr marL="4876125" algn="l" defTabSz="1219032"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303212" y="468313"/>
            <a:ext cx="1153795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5"/>
          <p:cNvSpPr>
            <a:spLocks noChangeArrowheads="1"/>
          </p:cNvSpPr>
          <p:nvPr userDrawn="1"/>
        </p:nvSpPr>
        <p:spPr bwMode="auto">
          <a:xfrm>
            <a:off x="3040063" y="6538913"/>
            <a:ext cx="273050" cy="196850"/>
          </a:xfrm>
          <a:prstGeom prst="rect">
            <a:avLst/>
          </a:prstGeom>
          <a:noFill/>
          <a:ln w="9525">
            <a:noFill/>
            <a:miter lim="800000"/>
            <a:headEnd/>
            <a:tailEnd/>
          </a:ln>
        </p:spPr>
        <p:txBody>
          <a:bodyPr lIns="0" tIns="0" rIns="0" bIns="0"/>
          <a:lstStyle/>
          <a:p>
            <a:pPr defTabSz="1219032" eaLnBrk="0" fontAlgn="auto" hangingPunct="0">
              <a:lnSpc>
                <a:spcPct val="85000"/>
              </a:lnSpc>
              <a:spcBef>
                <a:spcPts val="0"/>
              </a:spcBef>
              <a:spcAft>
                <a:spcPts val="0"/>
              </a:spcAft>
              <a:defRPr/>
            </a:pPr>
            <a:fld id="{7C999D12-D1D1-4328-BD0D-C67FF79FA4E1}" type="slidenum">
              <a:rPr lang="de-DE" altLang="zh-CN" sz="1000">
                <a:solidFill>
                  <a:schemeClr val="bg1">
                    <a:lumMod val="65000"/>
                  </a:schemeClr>
                </a:solidFill>
                <a:latin typeface="+mn-lt"/>
                <a:ea typeface="+mn-ea"/>
              </a:rPr>
              <a:pPr defTabSz="1219032" eaLnBrk="0" fontAlgn="auto" hangingPunct="0">
                <a:lnSpc>
                  <a:spcPct val="85000"/>
                </a:lnSpc>
                <a:spcBef>
                  <a:spcPts val="0"/>
                </a:spcBef>
                <a:spcAft>
                  <a:spcPts val="0"/>
                </a:spcAft>
                <a:defRPr/>
              </a:pPr>
              <a:t>‹#›</a:t>
            </a:fld>
            <a:endParaRPr lang="en-GB" altLang="zh-CN" sz="1000" dirty="0">
              <a:solidFill>
                <a:schemeClr val="bg1">
                  <a:lumMod val="65000"/>
                </a:schemeClr>
              </a:solidFill>
              <a:latin typeface="+mn-lt"/>
              <a:ea typeface="+mn-ea"/>
            </a:endParaRPr>
          </a:p>
        </p:txBody>
      </p:sp>
      <p:pic>
        <p:nvPicPr>
          <p:cNvPr id="4100" name="Picture 2" descr="C:\Users\z00124665\Desktop\图形1.wmf"/>
          <p:cNvPicPr>
            <a:picLocks noChangeAspect="1" noChangeArrowheads="1"/>
          </p:cNvPicPr>
          <p:nvPr userDrawn="1"/>
        </p:nvPicPr>
        <p:blipFill>
          <a:blip r:embed="rId7" cstate="print"/>
          <a:srcRect/>
          <a:stretch>
            <a:fillRect/>
          </a:stretch>
        </p:blipFill>
        <p:spPr bwMode="auto">
          <a:xfrm>
            <a:off x="322266" y="6526213"/>
            <a:ext cx="2655887" cy="120650"/>
          </a:xfrm>
          <a:prstGeom prst="rect">
            <a:avLst/>
          </a:prstGeom>
          <a:noFill/>
          <a:ln w="9525">
            <a:noFill/>
            <a:miter lim="800000"/>
            <a:headEnd/>
            <a:tailEnd/>
          </a:ln>
        </p:spPr>
      </p:pic>
      <p:pic>
        <p:nvPicPr>
          <p:cNvPr id="4101" name="Picture 2" descr="E:\01 日常工作\03 品牌规范设计\公司广告源文档\HW LOGO(horizontal）111.png"/>
          <p:cNvPicPr>
            <a:picLocks noChangeAspect="1" noChangeArrowheads="1"/>
          </p:cNvPicPr>
          <p:nvPr userDrawn="1"/>
        </p:nvPicPr>
        <p:blipFill>
          <a:blip r:embed="rId8" cstate="print"/>
          <a:srcRect/>
          <a:stretch>
            <a:fillRect/>
          </a:stretch>
        </p:blipFill>
        <p:spPr bwMode="auto">
          <a:xfrm>
            <a:off x="10618788" y="6432552"/>
            <a:ext cx="1247776" cy="303213"/>
          </a:xfrm>
          <a:prstGeom prst="rect">
            <a:avLst/>
          </a:prstGeom>
          <a:noFill/>
          <a:ln w="9525">
            <a:noFill/>
            <a:miter lim="800000"/>
            <a:headEnd/>
            <a:tailEnd/>
          </a:ln>
        </p:spPr>
      </p:pic>
      <p:cxnSp>
        <p:nvCxnSpPr>
          <p:cNvPr id="15" name="直接连接符 14"/>
          <p:cNvCxnSpPr/>
          <p:nvPr userDrawn="1"/>
        </p:nvCxnSpPr>
        <p:spPr>
          <a:xfrm>
            <a:off x="328612" y="6373813"/>
            <a:ext cx="1153795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03" name="图片 15" descr="leading-new-ict.png"/>
          <p:cNvPicPr>
            <a:picLocks noChangeAspect="1"/>
          </p:cNvPicPr>
          <p:nvPr userDrawn="1"/>
        </p:nvPicPr>
        <p:blipFill>
          <a:blip r:embed="rId9" cstate="print"/>
          <a:srcRect/>
          <a:stretch>
            <a:fillRect/>
          </a:stretch>
        </p:blipFill>
        <p:spPr bwMode="auto">
          <a:xfrm>
            <a:off x="10436225" y="242890"/>
            <a:ext cx="1430338" cy="1079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80" r:id="rId1"/>
    <p:sldLayoutId id="2147484256" r:id="rId2"/>
    <p:sldLayoutId id="2147484269" r:id="rId3"/>
    <p:sldLayoutId id="2147484270" r:id="rId4"/>
    <p:sldLayoutId id="2147484271" r:id="rId5"/>
  </p:sldLayoutIdLst>
  <p:timing>
    <p:tnLst>
      <p:par>
        <p:cTn id="1" dur="indefinite" restart="never" nodeType="tmRoot"/>
      </p:par>
    </p:tnLst>
  </p:timing>
  <p:txStyles>
    <p:titleStyle>
      <a:lvl1pPr algn="ctr" defTabSz="1218786" rtl="0" eaLnBrk="0" fontAlgn="base" hangingPunct="0">
        <a:spcBef>
          <a:spcPct val="0"/>
        </a:spcBef>
        <a:spcAft>
          <a:spcPct val="0"/>
        </a:spcAft>
        <a:defRPr sz="6000" kern="1200">
          <a:solidFill>
            <a:schemeClr val="bg1"/>
          </a:solidFill>
          <a:latin typeface="+mj-lt"/>
          <a:ea typeface="+mj-ea"/>
          <a:cs typeface="+mj-cs"/>
        </a:defRPr>
      </a:lvl1pPr>
      <a:lvl2pPr algn="ctr" defTabSz="1218786" rtl="0" eaLnBrk="0" fontAlgn="base" hangingPunct="0">
        <a:spcBef>
          <a:spcPct val="0"/>
        </a:spcBef>
        <a:spcAft>
          <a:spcPct val="0"/>
        </a:spcAft>
        <a:defRPr sz="6000">
          <a:solidFill>
            <a:schemeClr val="bg1"/>
          </a:solidFill>
          <a:latin typeface="Arial" pitchFamily="34" charset="0"/>
          <a:ea typeface="微软雅黑" pitchFamily="34" charset="-122"/>
        </a:defRPr>
      </a:lvl2pPr>
      <a:lvl3pPr algn="ctr" defTabSz="1218786" rtl="0" eaLnBrk="0" fontAlgn="base" hangingPunct="0">
        <a:spcBef>
          <a:spcPct val="0"/>
        </a:spcBef>
        <a:spcAft>
          <a:spcPct val="0"/>
        </a:spcAft>
        <a:defRPr sz="6000">
          <a:solidFill>
            <a:schemeClr val="bg1"/>
          </a:solidFill>
          <a:latin typeface="Arial" pitchFamily="34" charset="0"/>
          <a:ea typeface="微软雅黑" pitchFamily="34" charset="-122"/>
        </a:defRPr>
      </a:lvl3pPr>
      <a:lvl4pPr algn="ctr" defTabSz="1218786" rtl="0" eaLnBrk="0" fontAlgn="base" hangingPunct="0">
        <a:spcBef>
          <a:spcPct val="0"/>
        </a:spcBef>
        <a:spcAft>
          <a:spcPct val="0"/>
        </a:spcAft>
        <a:defRPr sz="6000">
          <a:solidFill>
            <a:schemeClr val="bg1"/>
          </a:solidFill>
          <a:latin typeface="Arial" pitchFamily="34" charset="0"/>
          <a:ea typeface="微软雅黑" pitchFamily="34" charset="-122"/>
        </a:defRPr>
      </a:lvl4pPr>
      <a:lvl5pPr algn="ctr" defTabSz="1218786" rtl="0" eaLnBrk="0" fontAlgn="base" hangingPunct="0">
        <a:spcBef>
          <a:spcPct val="0"/>
        </a:spcBef>
        <a:spcAft>
          <a:spcPct val="0"/>
        </a:spcAft>
        <a:defRPr sz="6000">
          <a:solidFill>
            <a:schemeClr val="bg1"/>
          </a:solidFill>
          <a:latin typeface="Arial" pitchFamily="34" charset="0"/>
          <a:ea typeface="微软雅黑" pitchFamily="34" charset="-122"/>
        </a:defRPr>
      </a:lvl5pPr>
      <a:lvl6pPr marL="457045" algn="ctr" defTabSz="1218786" rtl="0" fontAlgn="base">
        <a:spcBef>
          <a:spcPct val="0"/>
        </a:spcBef>
        <a:spcAft>
          <a:spcPct val="0"/>
        </a:spcAft>
        <a:defRPr sz="6000">
          <a:solidFill>
            <a:schemeClr val="bg1"/>
          </a:solidFill>
          <a:latin typeface="Arial" pitchFamily="34" charset="0"/>
          <a:ea typeface="微软雅黑" pitchFamily="34" charset="-122"/>
        </a:defRPr>
      </a:lvl6pPr>
      <a:lvl7pPr marL="914091" algn="ctr" defTabSz="1218786" rtl="0" fontAlgn="base">
        <a:spcBef>
          <a:spcPct val="0"/>
        </a:spcBef>
        <a:spcAft>
          <a:spcPct val="0"/>
        </a:spcAft>
        <a:defRPr sz="6000">
          <a:solidFill>
            <a:schemeClr val="bg1"/>
          </a:solidFill>
          <a:latin typeface="Arial" pitchFamily="34" charset="0"/>
          <a:ea typeface="微软雅黑" pitchFamily="34" charset="-122"/>
        </a:defRPr>
      </a:lvl7pPr>
      <a:lvl8pPr marL="1371136" algn="ctr" defTabSz="1218786" rtl="0" fontAlgn="base">
        <a:spcBef>
          <a:spcPct val="0"/>
        </a:spcBef>
        <a:spcAft>
          <a:spcPct val="0"/>
        </a:spcAft>
        <a:defRPr sz="6000">
          <a:solidFill>
            <a:schemeClr val="bg1"/>
          </a:solidFill>
          <a:latin typeface="Arial" pitchFamily="34" charset="0"/>
          <a:ea typeface="微软雅黑" pitchFamily="34" charset="-122"/>
        </a:defRPr>
      </a:lvl8pPr>
      <a:lvl9pPr marL="1828181" algn="ctr" defTabSz="1218786" rtl="0" fontAlgn="base">
        <a:spcBef>
          <a:spcPct val="0"/>
        </a:spcBef>
        <a:spcAft>
          <a:spcPct val="0"/>
        </a:spcAft>
        <a:defRPr sz="6000">
          <a:solidFill>
            <a:schemeClr val="bg1"/>
          </a:solidFill>
          <a:latin typeface="Arial" pitchFamily="34" charset="0"/>
          <a:ea typeface="微软雅黑" pitchFamily="34" charset="-122"/>
        </a:defRPr>
      </a:lvl9pPr>
    </p:titleStyle>
    <p:bodyStyle>
      <a:lvl1pPr marL="457045" indent="-457045" algn="l" defTabSz="1218786" rtl="0" eaLnBrk="0" fontAlgn="base" hangingPunct="0">
        <a:spcBef>
          <a:spcPct val="20000"/>
        </a:spcBef>
        <a:spcAft>
          <a:spcPct val="0"/>
        </a:spcAft>
        <a:buFont typeface="Arial" pitchFamily="34" charset="0"/>
        <a:buChar char="•"/>
        <a:defRPr sz="4300" kern="1200">
          <a:solidFill>
            <a:schemeClr val="bg1"/>
          </a:solidFill>
          <a:latin typeface="+mn-lt"/>
          <a:ea typeface="+mn-ea"/>
          <a:cs typeface="+mn-cs"/>
        </a:defRPr>
      </a:lvl1pPr>
      <a:lvl2pPr marL="990266" indent="-380872" algn="l" defTabSz="1218786" rtl="0" eaLnBrk="0" fontAlgn="base" hangingPunct="0">
        <a:spcBef>
          <a:spcPct val="20000"/>
        </a:spcBef>
        <a:spcAft>
          <a:spcPct val="0"/>
        </a:spcAft>
        <a:buFont typeface="Arial" pitchFamily="34" charset="0"/>
        <a:buChar char="–"/>
        <a:defRPr sz="3700" kern="1200">
          <a:solidFill>
            <a:schemeClr val="bg1"/>
          </a:solidFill>
          <a:latin typeface="+mn-lt"/>
          <a:ea typeface="+mn-ea"/>
          <a:cs typeface="+mn-cs"/>
        </a:defRPr>
      </a:lvl2pPr>
      <a:lvl3pPr marL="1523484" indent="-304698" algn="l" defTabSz="1218786" rtl="0" eaLnBrk="0" fontAlgn="base" hangingPunct="0">
        <a:spcBef>
          <a:spcPct val="20000"/>
        </a:spcBef>
        <a:spcAft>
          <a:spcPct val="0"/>
        </a:spcAft>
        <a:buFont typeface="Arial" pitchFamily="34" charset="0"/>
        <a:buChar char="•"/>
        <a:defRPr sz="3200" kern="1200">
          <a:solidFill>
            <a:schemeClr val="bg1"/>
          </a:solidFill>
          <a:latin typeface="+mn-lt"/>
          <a:ea typeface="+mn-ea"/>
          <a:cs typeface="+mn-cs"/>
        </a:defRPr>
      </a:lvl3pPr>
      <a:lvl4pPr marL="2132878" indent="-304698" algn="l" defTabSz="1218786" rtl="0" eaLnBrk="0" fontAlgn="base" hangingPunct="0">
        <a:spcBef>
          <a:spcPct val="20000"/>
        </a:spcBef>
        <a:spcAft>
          <a:spcPct val="0"/>
        </a:spcAft>
        <a:buFont typeface="Arial" pitchFamily="34" charset="0"/>
        <a:buChar char="–"/>
        <a:defRPr sz="2700" kern="1200">
          <a:solidFill>
            <a:schemeClr val="bg1"/>
          </a:solidFill>
          <a:latin typeface="+mn-lt"/>
          <a:ea typeface="+mn-ea"/>
          <a:cs typeface="+mn-cs"/>
        </a:defRPr>
      </a:lvl4pPr>
      <a:lvl5pPr marL="2742271" indent="-304698" algn="l" defTabSz="1218786" rtl="0" eaLnBrk="0" fontAlgn="base" hangingPunct="0">
        <a:spcBef>
          <a:spcPct val="20000"/>
        </a:spcBef>
        <a:spcAft>
          <a:spcPct val="0"/>
        </a:spcAft>
        <a:buFont typeface="Arial" pitchFamily="34" charset="0"/>
        <a:buChar char="»"/>
        <a:defRPr sz="2700" kern="1200">
          <a:solidFill>
            <a:schemeClr val="bg1"/>
          </a:solidFill>
          <a:latin typeface="+mn-lt"/>
          <a:ea typeface="+mn-ea"/>
          <a:cs typeface="+mn-cs"/>
        </a:defRPr>
      </a:lvl5pPr>
      <a:lvl6pPr marL="3352336"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851"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366"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882"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032" rtl="0" eaLnBrk="1" latinLnBrk="0" hangingPunct="1">
        <a:defRPr sz="2400" kern="1200">
          <a:solidFill>
            <a:schemeClr val="tx1"/>
          </a:solidFill>
          <a:latin typeface="+mn-lt"/>
          <a:ea typeface="+mn-ea"/>
          <a:cs typeface="+mn-cs"/>
        </a:defRPr>
      </a:lvl1pPr>
      <a:lvl2pPr marL="609516" algn="l" defTabSz="1219032" rtl="0" eaLnBrk="1" latinLnBrk="0" hangingPunct="1">
        <a:defRPr sz="2400" kern="1200">
          <a:solidFill>
            <a:schemeClr val="tx1"/>
          </a:solidFill>
          <a:latin typeface="+mn-lt"/>
          <a:ea typeface="+mn-ea"/>
          <a:cs typeface="+mn-cs"/>
        </a:defRPr>
      </a:lvl2pPr>
      <a:lvl3pPr marL="1219032" algn="l" defTabSz="1219032" rtl="0" eaLnBrk="1" latinLnBrk="0" hangingPunct="1">
        <a:defRPr sz="2400" kern="1200">
          <a:solidFill>
            <a:schemeClr val="tx1"/>
          </a:solidFill>
          <a:latin typeface="+mn-lt"/>
          <a:ea typeface="+mn-ea"/>
          <a:cs typeface="+mn-cs"/>
        </a:defRPr>
      </a:lvl3pPr>
      <a:lvl4pPr marL="1828547" algn="l" defTabSz="1219032" rtl="0" eaLnBrk="1" latinLnBrk="0" hangingPunct="1">
        <a:defRPr sz="2400" kern="1200">
          <a:solidFill>
            <a:schemeClr val="tx1"/>
          </a:solidFill>
          <a:latin typeface="+mn-lt"/>
          <a:ea typeface="+mn-ea"/>
          <a:cs typeface="+mn-cs"/>
        </a:defRPr>
      </a:lvl4pPr>
      <a:lvl5pPr marL="2438062" algn="l" defTabSz="1219032" rtl="0" eaLnBrk="1" latinLnBrk="0" hangingPunct="1">
        <a:defRPr sz="2400" kern="1200">
          <a:solidFill>
            <a:schemeClr val="tx1"/>
          </a:solidFill>
          <a:latin typeface="+mn-lt"/>
          <a:ea typeface="+mn-ea"/>
          <a:cs typeface="+mn-cs"/>
        </a:defRPr>
      </a:lvl5pPr>
      <a:lvl6pPr marL="3047579" algn="l" defTabSz="1219032" rtl="0" eaLnBrk="1" latinLnBrk="0" hangingPunct="1">
        <a:defRPr sz="2400" kern="1200">
          <a:solidFill>
            <a:schemeClr val="tx1"/>
          </a:solidFill>
          <a:latin typeface="+mn-lt"/>
          <a:ea typeface="+mn-ea"/>
          <a:cs typeface="+mn-cs"/>
        </a:defRPr>
      </a:lvl6pPr>
      <a:lvl7pPr marL="3657095" algn="l" defTabSz="1219032" rtl="0" eaLnBrk="1" latinLnBrk="0" hangingPunct="1">
        <a:defRPr sz="2400" kern="1200">
          <a:solidFill>
            <a:schemeClr val="tx1"/>
          </a:solidFill>
          <a:latin typeface="+mn-lt"/>
          <a:ea typeface="+mn-ea"/>
          <a:cs typeface="+mn-cs"/>
        </a:defRPr>
      </a:lvl7pPr>
      <a:lvl8pPr marL="4266609" algn="l" defTabSz="1219032" rtl="0" eaLnBrk="1" latinLnBrk="0" hangingPunct="1">
        <a:defRPr sz="2400" kern="1200">
          <a:solidFill>
            <a:schemeClr val="tx1"/>
          </a:solidFill>
          <a:latin typeface="+mn-lt"/>
          <a:ea typeface="+mn-ea"/>
          <a:cs typeface="+mn-cs"/>
        </a:defRPr>
      </a:lvl8pPr>
      <a:lvl9pPr marL="4876125" algn="l" defTabSz="1219032"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122" name="Picture 2" descr="C:\Users\w00198332.CHINA\Desktop\封底.png"/>
          <p:cNvPicPr>
            <a:picLocks noChangeAspect="1" noChangeArrowheads="1"/>
          </p:cNvPicPr>
          <p:nvPr userDrawn="1"/>
        </p:nvPicPr>
        <p:blipFill>
          <a:blip r:embed="rId7" cstate="print"/>
          <a:srcRect/>
          <a:stretch>
            <a:fillRect/>
          </a:stretch>
        </p:blipFill>
        <p:spPr bwMode="auto">
          <a:xfrm>
            <a:off x="0" y="4765"/>
            <a:ext cx="12195175" cy="6856412"/>
          </a:xfrm>
          <a:prstGeom prst="rect">
            <a:avLst/>
          </a:prstGeom>
          <a:noFill/>
          <a:ln w="9525">
            <a:noFill/>
            <a:miter lim="800000"/>
            <a:headEnd/>
            <a:tailEnd/>
          </a:ln>
        </p:spPr>
      </p:pic>
      <p:sp>
        <p:nvSpPr>
          <p:cNvPr id="10" name="TextBox 9"/>
          <p:cNvSpPr txBox="1"/>
          <p:nvPr userDrawn="1"/>
        </p:nvSpPr>
        <p:spPr>
          <a:xfrm>
            <a:off x="3624263" y="2278065"/>
            <a:ext cx="4946420" cy="1446518"/>
          </a:xfrm>
          <a:prstGeom prst="rect">
            <a:avLst/>
          </a:prstGeom>
          <a:noFill/>
        </p:spPr>
        <p:txBody>
          <a:bodyPr wrap="none" lIns="91409" tIns="45704" rIns="91409" bIns="45704">
            <a:spAutoFit/>
          </a:bodyPr>
          <a:lstStyle/>
          <a:p>
            <a:pPr defTabSz="1219032" fontAlgn="auto">
              <a:spcBef>
                <a:spcPts val="0"/>
              </a:spcBef>
              <a:spcAft>
                <a:spcPts val="0"/>
              </a:spcAft>
              <a:defRPr/>
            </a:pPr>
            <a:r>
              <a:rPr lang="en-US" altLang="zh-CN" sz="8800" dirty="0">
                <a:solidFill>
                  <a:srgbClr val="3E3E3E"/>
                </a:solidFill>
                <a:latin typeface="FrutigerNext LT LightCn" pitchFamily="34" charset="0"/>
                <a:ea typeface="+mn-ea"/>
              </a:rPr>
              <a:t>THANK YOU</a:t>
            </a:r>
            <a:endParaRPr lang="zh-CN" altLang="en-US" sz="8800" dirty="0">
              <a:solidFill>
                <a:srgbClr val="3E3E3E"/>
              </a:solidFill>
              <a:latin typeface="FrutigerNext LT LightCn" pitchFamily="34" charset="0"/>
              <a:ea typeface="+mn-ea"/>
            </a:endParaRPr>
          </a:p>
        </p:txBody>
      </p:sp>
      <p:sp>
        <p:nvSpPr>
          <p:cNvPr id="11" name="TextBox 10"/>
          <p:cNvSpPr txBox="1"/>
          <p:nvPr userDrawn="1"/>
        </p:nvSpPr>
        <p:spPr>
          <a:xfrm>
            <a:off x="582615" y="5565777"/>
            <a:ext cx="11061700" cy="707854"/>
          </a:xfrm>
          <a:prstGeom prst="rect">
            <a:avLst/>
          </a:prstGeom>
          <a:noFill/>
        </p:spPr>
        <p:txBody>
          <a:bodyPr lIns="91409" tIns="45704" rIns="91409" bIns="45704">
            <a:spAutoFit/>
          </a:bodyPr>
          <a:lstStyle/>
          <a:p>
            <a:pPr defTabSz="1219032" fontAlgn="auto">
              <a:spcBef>
                <a:spcPts val="0"/>
              </a:spcBef>
              <a:spcAft>
                <a:spcPts val="0"/>
              </a:spcAft>
              <a:defRPr/>
            </a:pPr>
            <a:r>
              <a:rPr lang="en-US" altLang="zh-CN" sz="1000" b="1" dirty="0">
                <a:solidFill>
                  <a:srgbClr val="535353"/>
                </a:solidFill>
                <a:ea typeface="宋体" charset="-122"/>
                <a:cs typeface="Arial" pitchFamily="34" charset="0"/>
              </a:rPr>
              <a:t>Copyright©2016 Huawei Technologies Co., Ltd. All Rights Reserved.</a:t>
            </a:r>
            <a:endParaRPr lang="zh-CN" altLang="zh-CN" sz="1000" dirty="0">
              <a:solidFill>
                <a:srgbClr val="535353"/>
              </a:solidFill>
              <a:ea typeface="宋体" charset="-122"/>
              <a:cs typeface="Arial" pitchFamily="34" charset="0"/>
            </a:endParaRPr>
          </a:p>
          <a:p>
            <a:pPr defTabSz="1219032" fontAlgn="auto">
              <a:spcBef>
                <a:spcPts val="0"/>
              </a:spcBef>
              <a:spcAft>
                <a:spcPts val="0"/>
              </a:spcAft>
              <a:defRPr/>
            </a:pPr>
            <a:r>
              <a:rPr lang="en-US" altLang="zh-CN" sz="1000" dirty="0">
                <a:solidFill>
                  <a:srgbClr val="535353"/>
                </a:solidFill>
                <a:ea typeface="宋体"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00" dirty="0">
              <a:solidFill>
                <a:srgbClr val="535353"/>
              </a:solidFill>
              <a:ea typeface="宋体" charset="-122"/>
              <a:cs typeface="Arial" pitchFamily="34" charset="0"/>
            </a:endParaRPr>
          </a:p>
        </p:txBody>
      </p:sp>
    </p:spTree>
  </p:cSld>
  <p:clrMap bg1="lt1" tx1="dk1" bg2="lt2" tx2="dk2" accent1="accent1" accent2="accent2" accent3="accent3" accent4="accent4" accent5="accent5" accent6="accent6" hlink="hlink" folHlink="folHlink"/>
  <p:sldLayoutIdLst>
    <p:sldLayoutId id="2147484181" r:id="rId1"/>
    <p:sldLayoutId id="2147484260" r:id="rId2"/>
    <p:sldLayoutId id="2147484262" r:id="rId3"/>
    <p:sldLayoutId id="2147484264" r:id="rId4"/>
    <p:sldLayoutId id="2147484265" r:id="rId5"/>
  </p:sldLayoutIdLst>
  <p:timing>
    <p:tnLst>
      <p:par>
        <p:cTn id="1" dur="indefinite" restart="never" nodeType="tmRoot"/>
      </p:par>
    </p:tnLst>
  </p:timing>
  <p:txStyles>
    <p:titleStyle>
      <a:lvl1pPr algn="ctr" defTabSz="1218786" rtl="0" eaLnBrk="0" fontAlgn="base" hangingPunct="0">
        <a:spcBef>
          <a:spcPct val="0"/>
        </a:spcBef>
        <a:spcAft>
          <a:spcPct val="0"/>
        </a:spcAft>
        <a:defRPr sz="6000" kern="1200">
          <a:solidFill>
            <a:schemeClr val="tx1"/>
          </a:solidFill>
          <a:latin typeface="+mj-lt"/>
          <a:ea typeface="+mj-ea"/>
          <a:cs typeface="+mj-cs"/>
        </a:defRPr>
      </a:lvl1pPr>
      <a:lvl2pPr algn="ctr" defTabSz="1218786" rtl="0" eaLnBrk="0" fontAlgn="base" hangingPunct="0">
        <a:spcBef>
          <a:spcPct val="0"/>
        </a:spcBef>
        <a:spcAft>
          <a:spcPct val="0"/>
        </a:spcAft>
        <a:defRPr sz="6000">
          <a:solidFill>
            <a:schemeClr val="tx1"/>
          </a:solidFill>
          <a:latin typeface="Arial" pitchFamily="34" charset="0"/>
          <a:ea typeface="微软雅黑" pitchFamily="34" charset="-122"/>
        </a:defRPr>
      </a:lvl2pPr>
      <a:lvl3pPr algn="ctr" defTabSz="1218786" rtl="0" eaLnBrk="0" fontAlgn="base" hangingPunct="0">
        <a:spcBef>
          <a:spcPct val="0"/>
        </a:spcBef>
        <a:spcAft>
          <a:spcPct val="0"/>
        </a:spcAft>
        <a:defRPr sz="6000">
          <a:solidFill>
            <a:schemeClr val="tx1"/>
          </a:solidFill>
          <a:latin typeface="Arial" pitchFamily="34" charset="0"/>
          <a:ea typeface="微软雅黑" pitchFamily="34" charset="-122"/>
        </a:defRPr>
      </a:lvl3pPr>
      <a:lvl4pPr algn="ctr" defTabSz="1218786" rtl="0" eaLnBrk="0" fontAlgn="base" hangingPunct="0">
        <a:spcBef>
          <a:spcPct val="0"/>
        </a:spcBef>
        <a:spcAft>
          <a:spcPct val="0"/>
        </a:spcAft>
        <a:defRPr sz="6000">
          <a:solidFill>
            <a:schemeClr val="tx1"/>
          </a:solidFill>
          <a:latin typeface="Arial" pitchFamily="34" charset="0"/>
          <a:ea typeface="微软雅黑" pitchFamily="34" charset="-122"/>
        </a:defRPr>
      </a:lvl4pPr>
      <a:lvl5pPr algn="ctr" defTabSz="1218786" rtl="0" eaLnBrk="0" fontAlgn="base" hangingPunct="0">
        <a:spcBef>
          <a:spcPct val="0"/>
        </a:spcBef>
        <a:spcAft>
          <a:spcPct val="0"/>
        </a:spcAft>
        <a:defRPr sz="6000">
          <a:solidFill>
            <a:schemeClr val="tx1"/>
          </a:solidFill>
          <a:latin typeface="Arial" pitchFamily="34" charset="0"/>
          <a:ea typeface="微软雅黑" pitchFamily="34" charset="-122"/>
        </a:defRPr>
      </a:lvl5pPr>
      <a:lvl6pPr marL="457045" algn="ctr" defTabSz="1218786" rtl="0" fontAlgn="base">
        <a:spcBef>
          <a:spcPct val="0"/>
        </a:spcBef>
        <a:spcAft>
          <a:spcPct val="0"/>
        </a:spcAft>
        <a:defRPr sz="6000">
          <a:solidFill>
            <a:schemeClr val="tx1"/>
          </a:solidFill>
          <a:latin typeface="Arial" pitchFamily="34" charset="0"/>
          <a:ea typeface="微软雅黑" pitchFamily="34" charset="-122"/>
        </a:defRPr>
      </a:lvl6pPr>
      <a:lvl7pPr marL="914091" algn="ctr" defTabSz="1218786" rtl="0" fontAlgn="base">
        <a:spcBef>
          <a:spcPct val="0"/>
        </a:spcBef>
        <a:spcAft>
          <a:spcPct val="0"/>
        </a:spcAft>
        <a:defRPr sz="6000">
          <a:solidFill>
            <a:schemeClr val="tx1"/>
          </a:solidFill>
          <a:latin typeface="Arial" pitchFamily="34" charset="0"/>
          <a:ea typeface="微软雅黑" pitchFamily="34" charset="-122"/>
        </a:defRPr>
      </a:lvl7pPr>
      <a:lvl8pPr marL="1371136" algn="ctr" defTabSz="1218786" rtl="0" fontAlgn="base">
        <a:spcBef>
          <a:spcPct val="0"/>
        </a:spcBef>
        <a:spcAft>
          <a:spcPct val="0"/>
        </a:spcAft>
        <a:defRPr sz="6000">
          <a:solidFill>
            <a:schemeClr val="tx1"/>
          </a:solidFill>
          <a:latin typeface="Arial" pitchFamily="34" charset="0"/>
          <a:ea typeface="微软雅黑" pitchFamily="34" charset="-122"/>
        </a:defRPr>
      </a:lvl8pPr>
      <a:lvl9pPr marL="1828181" algn="ctr" defTabSz="1218786" rtl="0" fontAlgn="base">
        <a:spcBef>
          <a:spcPct val="0"/>
        </a:spcBef>
        <a:spcAft>
          <a:spcPct val="0"/>
        </a:spcAft>
        <a:defRPr sz="6000">
          <a:solidFill>
            <a:schemeClr val="tx1"/>
          </a:solidFill>
          <a:latin typeface="Arial" pitchFamily="34" charset="0"/>
          <a:ea typeface="微软雅黑" pitchFamily="34" charset="-122"/>
        </a:defRPr>
      </a:lvl9pPr>
    </p:titleStyle>
    <p:bodyStyle>
      <a:lvl1pPr marL="457045" indent="-457045" algn="l" defTabSz="1218786" rtl="0" eaLnBrk="0" fontAlgn="base" hangingPunct="0">
        <a:spcBef>
          <a:spcPct val="20000"/>
        </a:spcBef>
        <a:spcAft>
          <a:spcPct val="0"/>
        </a:spcAft>
        <a:buFont typeface="Arial" pitchFamily="34" charset="0"/>
        <a:buChar char="•"/>
        <a:defRPr sz="4300" kern="1200">
          <a:solidFill>
            <a:schemeClr val="tx1"/>
          </a:solidFill>
          <a:latin typeface="+mn-lt"/>
          <a:ea typeface="+mn-ea"/>
          <a:cs typeface="+mn-cs"/>
        </a:defRPr>
      </a:lvl1pPr>
      <a:lvl2pPr marL="990266" indent="-380872" algn="l" defTabSz="1218786" rtl="0" eaLnBrk="0" fontAlgn="base" hangingPunct="0">
        <a:spcBef>
          <a:spcPct val="20000"/>
        </a:spcBef>
        <a:spcAft>
          <a:spcPct val="0"/>
        </a:spcAft>
        <a:buFont typeface="Arial" pitchFamily="34" charset="0"/>
        <a:buChar char="–"/>
        <a:defRPr sz="3700" kern="1200">
          <a:solidFill>
            <a:schemeClr val="tx1"/>
          </a:solidFill>
          <a:latin typeface="+mn-lt"/>
          <a:ea typeface="+mn-ea"/>
          <a:cs typeface="+mn-cs"/>
        </a:defRPr>
      </a:lvl2pPr>
      <a:lvl3pPr marL="1523484" indent="-304698" algn="l" defTabSz="1218786"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3pPr>
      <a:lvl4pPr marL="2132878" indent="-304698" algn="l" defTabSz="1218786" rtl="0" eaLnBrk="0" fontAlgn="base" hangingPunct="0">
        <a:spcBef>
          <a:spcPct val="20000"/>
        </a:spcBef>
        <a:spcAft>
          <a:spcPct val="0"/>
        </a:spcAft>
        <a:buFont typeface="Arial" pitchFamily="34" charset="0"/>
        <a:buChar char="–"/>
        <a:defRPr sz="2700" kern="1200">
          <a:solidFill>
            <a:schemeClr val="tx1"/>
          </a:solidFill>
          <a:latin typeface="+mn-lt"/>
          <a:ea typeface="+mn-ea"/>
          <a:cs typeface="+mn-cs"/>
        </a:defRPr>
      </a:lvl4pPr>
      <a:lvl5pPr marL="2742271" indent="-304698" algn="l" defTabSz="1218786" rtl="0" eaLnBrk="0" fontAlgn="base" hangingPunct="0">
        <a:spcBef>
          <a:spcPct val="20000"/>
        </a:spcBef>
        <a:spcAft>
          <a:spcPct val="0"/>
        </a:spcAft>
        <a:buFont typeface="Arial" pitchFamily="34" charset="0"/>
        <a:buChar char="»"/>
        <a:defRPr sz="2700" kern="1200">
          <a:solidFill>
            <a:schemeClr val="tx1"/>
          </a:solidFill>
          <a:latin typeface="+mn-lt"/>
          <a:ea typeface="+mn-ea"/>
          <a:cs typeface="+mn-cs"/>
        </a:defRPr>
      </a:lvl5pPr>
      <a:lvl6pPr marL="3352336"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851"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366"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882" indent="-304758" algn="l" defTabSz="121903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032" rtl="0" eaLnBrk="1" latinLnBrk="0" hangingPunct="1">
        <a:defRPr sz="2400" kern="1200">
          <a:solidFill>
            <a:schemeClr val="tx1"/>
          </a:solidFill>
          <a:latin typeface="+mn-lt"/>
          <a:ea typeface="+mn-ea"/>
          <a:cs typeface="+mn-cs"/>
        </a:defRPr>
      </a:lvl1pPr>
      <a:lvl2pPr marL="609516" algn="l" defTabSz="1219032" rtl="0" eaLnBrk="1" latinLnBrk="0" hangingPunct="1">
        <a:defRPr sz="2400" kern="1200">
          <a:solidFill>
            <a:schemeClr val="tx1"/>
          </a:solidFill>
          <a:latin typeface="+mn-lt"/>
          <a:ea typeface="+mn-ea"/>
          <a:cs typeface="+mn-cs"/>
        </a:defRPr>
      </a:lvl2pPr>
      <a:lvl3pPr marL="1219032" algn="l" defTabSz="1219032" rtl="0" eaLnBrk="1" latinLnBrk="0" hangingPunct="1">
        <a:defRPr sz="2400" kern="1200">
          <a:solidFill>
            <a:schemeClr val="tx1"/>
          </a:solidFill>
          <a:latin typeface="+mn-lt"/>
          <a:ea typeface="+mn-ea"/>
          <a:cs typeface="+mn-cs"/>
        </a:defRPr>
      </a:lvl3pPr>
      <a:lvl4pPr marL="1828547" algn="l" defTabSz="1219032" rtl="0" eaLnBrk="1" latinLnBrk="0" hangingPunct="1">
        <a:defRPr sz="2400" kern="1200">
          <a:solidFill>
            <a:schemeClr val="tx1"/>
          </a:solidFill>
          <a:latin typeface="+mn-lt"/>
          <a:ea typeface="+mn-ea"/>
          <a:cs typeface="+mn-cs"/>
        </a:defRPr>
      </a:lvl4pPr>
      <a:lvl5pPr marL="2438062" algn="l" defTabSz="1219032" rtl="0" eaLnBrk="1" latinLnBrk="0" hangingPunct="1">
        <a:defRPr sz="2400" kern="1200">
          <a:solidFill>
            <a:schemeClr val="tx1"/>
          </a:solidFill>
          <a:latin typeface="+mn-lt"/>
          <a:ea typeface="+mn-ea"/>
          <a:cs typeface="+mn-cs"/>
        </a:defRPr>
      </a:lvl5pPr>
      <a:lvl6pPr marL="3047579" algn="l" defTabSz="1219032" rtl="0" eaLnBrk="1" latinLnBrk="0" hangingPunct="1">
        <a:defRPr sz="2400" kern="1200">
          <a:solidFill>
            <a:schemeClr val="tx1"/>
          </a:solidFill>
          <a:latin typeface="+mn-lt"/>
          <a:ea typeface="+mn-ea"/>
          <a:cs typeface="+mn-cs"/>
        </a:defRPr>
      </a:lvl6pPr>
      <a:lvl7pPr marL="3657095" algn="l" defTabSz="1219032" rtl="0" eaLnBrk="1" latinLnBrk="0" hangingPunct="1">
        <a:defRPr sz="2400" kern="1200">
          <a:solidFill>
            <a:schemeClr val="tx1"/>
          </a:solidFill>
          <a:latin typeface="+mn-lt"/>
          <a:ea typeface="+mn-ea"/>
          <a:cs typeface="+mn-cs"/>
        </a:defRPr>
      </a:lvl7pPr>
      <a:lvl8pPr marL="4266609" algn="l" defTabSz="1219032" rtl="0" eaLnBrk="1" latinLnBrk="0" hangingPunct="1">
        <a:defRPr sz="2400" kern="1200">
          <a:solidFill>
            <a:schemeClr val="tx1"/>
          </a:solidFill>
          <a:latin typeface="+mn-lt"/>
          <a:ea typeface="+mn-ea"/>
          <a:cs typeface="+mn-cs"/>
        </a:defRPr>
      </a:lvl8pPr>
      <a:lvl9pPr marL="4876125" algn="l" defTabSz="1219032"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527" y="0"/>
            <a:ext cx="12234921" cy="6859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759" y="275231"/>
            <a:ext cx="10975658" cy="1143264"/>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572"/>
            <a:ext cx="10975658" cy="4526481"/>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759" y="6357824"/>
            <a:ext cx="2845541" cy="366267"/>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9272"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9272" fontAlgn="auto">
                <a:spcBef>
                  <a:spcPts val="0"/>
                </a:spcBef>
                <a:spcAft>
                  <a:spcPts val="0"/>
                </a:spcAft>
              </a:pPr>
              <a:t>2021/8/24</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6685" y="6357824"/>
            <a:ext cx="3861805" cy="366267"/>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9272"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9876" y="6357824"/>
            <a:ext cx="2845541" cy="366267"/>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9272"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9272"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userDrawn="1"/>
        </p:nvSpPr>
        <p:spPr bwMode="auto">
          <a:xfrm>
            <a:off x="11842256" y="6350438"/>
            <a:ext cx="328279" cy="426162"/>
          </a:xfrm>
          <a:prstGeom prst="rect">
            <a:avLst/>
          </a:prstGeom>
          <a:noFill/>
          <a:ln w="9525">
            <a:noFill/>
            <a:miter lim="800000"/>
            <a:headEnd/>
            <a:tailEnd/>
          </a:ln>
          <a:effectLst/>
        </p:spPr>
        <p:txBody>
          <a:bodyPr lIns="0" tIns="0" rIns="0" bIns="0"/>
          <a:lstStyle/>
          <a:p>
            <a:pPr defTabSz="98811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811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ea typeface="MS PGothic" pitchFamily="34" charset="-128"/>
                <a:cs typeface="Arial" panose="020B0604020202020204" pitchFamily="34" charset="0"/>
              </a:rPr>
              <a:pPr defTabSz="988112" eaLnBrk="0" fontAlgn="auto" hangingPunct="0">
                <a:lnSpc>
                  <a:spcPct val="85000"/>
                </a:lnSpc>
                <a:spcBef>
                  <a:spcPts val="0"/>
                </a:spcBef>
                <a:spcAft>
                  <a:spcPts val="0"/>
                </a:spcAft>
              </a:pPr>
              <a:t>‹#›</a:t>
            </a:fld>
            <a:endParaRPr lang="en-GB" sz="900" dirty="0">
              <a:solidFill>
                <a:prstClr val="white">
                  <a:lumMod val="85000"/>
                </a:prstClr>
              </a:solidFill>
              <a:ea typeface="MS PGothic" pitchFamily="34" charset="-128"/>
              <a:cs typeface="Arial" panose="020B0604020202020204" pitchFamily="34" charset="0"/>
            </a:endParaRPr>
          </a:p>
        </p:txBody>
      </p:sp>
      <p:pic>
        <p:nvPicPr>
          <p:cNvPr id="11" name="Picture 3" descr="E:\01 日常工作\03 品牌规范设计\公司广告源文档\HW LOGO副本.png"/>
          <p:cNvPicPr>
            <a:picLocks noChangeAspect="1" noChangeArrowheads="1"/>
          </p:cNvPicPr>
          <p:nvPr userDrawn="1"/>
        </p:nvPicPr>
        <p:blipFill>
          <a:blip r:embed="rId5" cstate="print"/>
          <a:stretch>
            <a:fillRect/>
          </a:stretch>
        </p:blipFill>
        <p:spPr bwMode="auto">
          <a:xfrm>
            <a:off x="11503742" y="390347"/>
            <a:ext cx="426494" cy="415931"/>
          </a:xfrm>
          <a:prstGeom prst="rect">
            <a:avLst/>
          </a:prstGeom>
          <a:noFill/>
        </p:spPr>
      </p:pic>
    </p:spTree>
    <p:extLst>
      <p:ext uri="{BB962C8B-B14F-4D97-AF65-F5344CB8AC3E}">
        <p14:creationId xmlns:p14="http://schemas.microsoft.com/office/powerpoint/2010/main" val="232767716"/>
      </p:ext>
    </p:extLst>
  </p:cSld>
  <p:clrMap bg1="lt1" tx1="dk1" bg2="lt2" tx2="dk2" accent1="accent1" accent2="accent2" accent3="accent3" accent4="accent4" accent5="accent5" accent6="accent6" hlink="hlink" folHlink="folHlink"/>
  <p:sldLayoutIdLst>
    <p:sldLayoutId id="2147484195" r:id="rId1"/>
    <p:sldLayoutId id="2147484196" r:id="rId2"/>
  </p:sldLayoutIdLst>
  <p:timing>
    <p:tnLst>
      <p:par>
        <p:cTn id="1" dur="indefinite" restart="never" nodeType="tmRoot"/>
      </p:par>
    </p:tnLst>
  </p:timing>
  <p:txStyles>
    <p:titleStyle>
      <a:lvl1pPr algn="ctr" defTabSz="1219444" rtl="0" eaLnBrk="1" latinLnBrk="0" hangingPunct="1">
        <a:spcBef>
          <a:spcPct val="0"/>
        </a:spcBef>
        <a:buNone/>
        <a:defRPr sz="5900" kern="1200">
          <a:solidFill>
            <a:schemeClr val="bg1">
              <a:lumMod val="85000"/>
            </a:schemeClr>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bg1">
              <a:lumMod val="85000"/>
            </a:schemeClr>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bg1">
              <a:lumMod val="85000"/>
            </a:schemeClr>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bg1">
              <a:lumMod val="85000"/>
            </a:schemeClr>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bg1">
              <a:lumMod val="85000"/>
            </a:schemeClr>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8260" y="-26590"/>
            <a:ext cx="12231781" cy="688617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759" y="275231"/>
            <a:ext cx="10975658" cy="1143264"/>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572"/>
            <a:ext cx="10975658" cy="4526481"/>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759" y="6357824"/>
            <a:ext cx="2845541" cy="366267"/>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9272"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9272" fontAlgn="auto">
                <a:spcBef>
                  <a:spcPts val="0"/>
                </a:spcBef>
                <a:spcAft>
                  <a:spcPts val="0"/>
                </a:spcAft>
              </a:pPr>
              <a:t>2021/8/24</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6685" y="6357824"/>
            <a:ext cx="3861805" cy="366267"/>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9272"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9876" y="6357824"/>
            <a:ext cx="2845541" cy="366267"/>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9272"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9272"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8" name="Rectangle 86"/>
          <p:cNvSpPr>
            <a:spLocks noChangeArrowheads="1"/>
          </p:cNvSpPr>
          <p:nvPr userDrawn="1"/>
        </p:nvSpPr>
        <p:spPr bwMode="auto">
          <a:xfrm>
            <a:off x="11842256" y="6350438"/>
            <a:ext cx="328279" cy="426162"/>
          </a:xfrm>
          <a:prstGeom prst="rect">
            <a:avLst/>
          </a:prstGeom>
          <a:noFill/>
          <a:ln w="9525">
            <a:noFill/>
            <a:miter lim="800000"/>
            <a:headEnd/>
            <a:tailEnd/>
          </a:ln>
          <a:effectLst/>
        </p:spPr>
        <p:txBody>
          <a:bodyPr lIns="0" tIns="0" rIns="0" bIns="0"/>
          <a:lstStyle/>
          <a:p>
            <a:pPr defTabSz="98811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811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ea typeface="MS PGothic" pitchFamily="34" charset="-128"/>
                <a:cs typeface="Arial" panose="020B0604020202020204" pitchFamily="34" charset="0"/>
              </a:rPr>
              <a:pPr defTabSz="988112" eaLnBrk="0" fontAlgn="auto" hangingPunct="0">
                <a:lnSpc>
                  <a:spcPct val="85000"/>
                </a:lnSpc>
                <a:spcBef>
                  <a:spcPts val="0"/>
                </a:spcBef>
                <a:spcAft>
                  <a:spcPts val="0"/>
                </a:spcAft>
              </a:pPr>
              <a:t>‹#›</a:t>
            </a:fld>
            <a:endParaRPr lang="en-GB" sz="900" dirty="0">
              <a:solidFill>
                <a:prstClr val="white">
                  <a:lumMod val="85000"/>
                </a:prstClr>
              </a:solidFill>
              <a:ea typeface="MS PGothic" pitchFamily="34" charset="-128"/>
              <a:cs typeface="Arial" panose="020B0604020202020204" pitchFamily="34" charset="0"/>
            </a:endParaRPr>
          </a:p>
        </p:txBody>
      </p:sp>
      <p:pic>
        <p:nvPicPr>
          <p:cNvPr id="9" name="Picture 3" descr="E:\01 日常工作\03 品牌规范设计\公司广告源文档\HW LOGO副本.png"/>
          <p:cNvPicPr>
            <a:picLocks noChangeAspect="1" noChangeArrowheads="1"/>
          </p:cNvPicPr>
          <p:nvPr userDrawn="1"/>
        </p:nvPicPr>
        <p:blipFill>
          <a:blip r:embed="rId5" cstate="print"/>
          <a:stretch>
            <a:fillRect/>
          </a:stretch>
        </p:blipFill>
        <p:spPr bwMode="auto">
          <a:xfrm>
            <a:off x="11503742" y="390347"/>
            <a:ext cx="426494" cy="415931"/>
          </a:xfrm>
          <a:prstGeom prst="rect">
            <a:avLst/>
          </a:prstGeom>
          <a:noFill/>
        </p:spPr>
      </p:pic>
    </p:spTree>
    <p:extLst>
      <p:ext uri="{BB962C8B-B14F-4D97-AF65-F5344CB8AC3E}">
        <p14:creationId xmlns:p14="http://schemas.microsoft.com/office/powerpoint/2010/main" val="561176265"/>
      </p:ext>
    </p:extLst>
  </p:cSld>
  <p:clrMap bg1="lt1" tx1="dk1" bg2="lt2" tx2="dk2" accent1="accent1" accent2="accent2" accent3="accent3" accent4="accent4" accent5="accent5" accent6="accent6" hlink="hlink" folHlink="folHlink"/>
  <p:sldLayoutIdLst>
    <p:sldLayoutId id="2147484199" r:id="rId1"/>
    <p:sldLayoutId id="2147484201" r:id="rId2"/>
  </p:sldLayoutIdLst>
  <p:timing>
    <p:tnLst>
      <p:par>
        <p:cTn id="1" dur="indefinite" restart="never" nodeType="tmRoot"/>
      </p:par>
    </p:tnLst>
  </p:timing>
  <p:txStyles>
    <p:titleStyle>
      <a:lvl1pPr algn="ctr" defTabSz="1219444" rtl="0" eaLnBrk="1" latinLnBrk="0" hangingPunct="1">
        <a:spcBef>
          <a:spcPct val="0"/>
        </a:spcBef>
        <a:buNone/>
        <a:defRPr sz="5900" kern="1200">
          <a:solidFill>
            <a:schemeClr val="bg1">
              <a:lumMod val="85000"/>
            </a:schemeClr>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bg1">
              <a:lumMod val="85000"/>
            </a:schemeClr>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bg1">
              <a:lumMod val="85000"/>
            </a:schemeClr>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bg1">
              <a:lumMod val="85000"/>
            </a:schemeClr>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bg1">
              <a:lumMod val="85000"/>
            </a:schemeClr>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09576" y="468784"/>
            <a:ext cx="11376025" cy="1042516"/>
          </a:xfrm>
          <a:prstGeom prst="rect">
            <a:avLst/>
          </a:prstGeom>
        </p:spPr>
        <p:txBody>
          <a:bodyPr vert="horz" lIns="91440" tIns="45720" rIns="91440" bIns="45720" rtlCol="0" anchor="ctr">
            <a:normAutofit/>
          </a:bodyPr>
          <a:lstStyle/>
          <a:p>
            <a:r>
              <a:rPr lang="zh-CN" altLang="en-US" dirty="0" smtClean="0"/>
              <a:t>微软雅黑 左对齐 一行</a:t>
            </a:r>
            <a:endParaRPr lang="zh-CN" altLang="en-US" dirty="0"/>
          </a:p>
        </p:txBody>
      </p:sp>
      <p:sp>
        <p:nvSpPr>
          <p:cNvPr id="3" name="文本占位符 2"/>
          <p:cNvSpPr>
            <a:spLocks noGrp="1"/>
          </p:cNvSpPr>
          <p:nvPr>
            <p:ph type="body" idx="1"/>
          </p:nvPr>
        </p:nvSpPr>
        <p:spPr>
          <a:xfrm>
            <a:off x="609601" y="1600200"/>
            <a:ext cx="10975975" cy="452755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Rectangle 5"/>
          <p:cNvSpPr>
            <a:spLocks noChangeArrowheads="1"/>
          </p:cNvSpPr>
          <p:nvPr userDrawn="1"/>
        </p:nvSpPr>
        <p:spPr bwMode="auto">
          <a:xfrm>
            <a:off x="3040522" y="6539308"/>
            <a:ext cx="272055" cy="195943"/>
          </a:xfrm>
          <a:prstGeom prst="rect">
            <a:avLst/>
          </a:prstGeom>
          <a:noFill/>
          <a:ln w="9525">
            <a:noFill/>
            <a:miter lim="800000"/>
            <a:headEnd/>
            <a:tailEnd/>
          </a:ln>
        </p:spPr>
        <p:txBody>
          <a:bodyPr lIns="0" tIns="0" rIns="0" bIns="0"/>
          <a:lstStyle/>
          <a:p>
            <a:pPr defTabSz="1219444" eaLnBrk="0" fontAlgn="auto" hangingPunct="0">
              <a:lnSpc>
                <a:spcPct val="85000"/>
              </a:lnSpc>
              <a:spcBef>
                <a:spcPts val="0"/>
              </a:spcBef>
              <a:spcAft>
                <a:spcPts val="0"/>
              </a:spcAft>
              <a:defRPr/>
            </a:pPr>
            <a:fld id="{F350CB96-EF0E-44F1-90D2-2D2DCEB1810F}" type="slidenum">
              <a:rPr lang="de-DE" altLang="zh-CN" sz="900" smtClean="0">
                <a:solidFill>
                  <a:prstClr val="white">
                    <a:lumMod val="65000"/>
                  </a:prstClr>
                </a:solidFill>
                <a:latin typeface="Calibri"/>
              </a:rPr>
              <a:pPr defTabSz="1219444" eaLnBrk="0" fontAlgn="auto" hangingPunct="0">
                <a:lnSpc>
                  <a:spcPct val="85000"/>
                </a:lnSpc>
                <a:spcBef>
                  <a:spcPts val="0"/>
                </a:spcBef>
                <a:spcAft>
                  <a:spcPts val="0"/>
                </a:spcAft>
                <a:defRPr/>
              </a:pPr>
              <a:t>‹#›</a:t>
            </a:fld>
            <a:endParaRPr lang="en-GB" altLang="zh-CN" sz="900" dirty="0">
              <a:solidFill>
                <a:prstClr val="white">
                  <a:lumMod val="65000"/>
                </a:prstClr>
              </a:solidFill>
              <a:latin typeface="Calibri"/>
            </a:endParaRPr>
          </a:p>
        </p:txBody>
      </p:sp>
      <p:pic>
        <p:nvPicPr>
          <p:cNvPr id="9" name="Picture 2" descr="C:\Users\z00124665\Desktop\图形1.wmf"/>
          <p:cNvPicPr>
            <a:picLocks noChangeAspect="1" noChangeArrowheads="1"/>
          </p:cNvPicPr>
          <p:nvPr userDrawn="1"/>
        </p:nvPicPr>
        <p:blipFill>
          <a:blip r:embed="rId7" cstate="print"/>
          <a:srcRect/>
          <a:stretch>
            <a:fillRect/>
          </a:stretch>
        </p:blipFill>
        <p:spPr bwMode="auto">
          <a:xfrm>
            <a:off x="322263" y="6525945"/>
            <a:ext cx="2655887" cy="120967"/>
          </a:xfrm>
          <a:prstGeom prst="rect">
            <a:avLst/>
          </a:prstGeom>
          <a:noFill/>
        </p:spPr>
      </p:pic>
      <p:pic>
        <p:nvPicPr>
          <p:cNvPr id="10" name="Picture 2" descr="E:\01 日常工作\03 品牌规范设计\公司广告源文档\HW LOGO(horizontal）111.png"/>
          <p:cNvPicPr>
            <a:picLocks noChangeAspect="1" noChangeArrowheads="1"/>
          </p:cNvPicPr>
          <p:nvPr userDrawn="1"/>
        </p:nvPicPr>
        <p:blipFill>
          <a:blip r:embed="rId8" cstate="print"/>
          <a:srcRect/>
          <a:stretch>
            <a:fillRect/>
          </a:stretch>
        </p:blipFill>
        <p:spPr bwMode="auto">
          <a:xfrm>
            <a:off x="10618156" y="6432249"/>
            <a:ext cx="1249200" cy="303003"/>
          </a:xfrm>
          <a:prstGeom prst="rect">
            <a:avLst/>
          </a:prstGeom>
          <a:noFill/>
        </p:spPr>
      </p:pic>
      <p:pic>
        <p:nvPicPr>
          <p:cNvPr id="12" name="图片 11" descr="leading-new-ict.png"/>
          <p:cNvPicPr>
            <a:picLocks noChangeAspect="1"/>
          </p:cNvPicPr>
          <p:nvPr userDrawn="1"/>
        </p:nvPicPr>
        <p:blipFill>
          <a:blip r:embed="rId9" cstate="print"/>
          <a:stretch>
            <a:fillRect/>
          </a:stretch>
        </p:blipFill>
        <p:spPr>
          <a:xfrm>
            <a:off x="10435586" y="243435"/>
            <a:ext cx="1431771" cy="108000"/>
          </a:xfrm>
          <a:prstGeom prst="rect">
            <a:avLst/>
          </a:prstGeom>
        </p:spPr>
      </p:pic>
      <p:sp>
        <p:nvSpPr>
          <p:cNvPr id="13" name="TextBox 12"/>
          <p:cNvSpPr txBox="1"/>
          <p:nvPr userDrawn="1"/>
        </p:nvSpPr>
        <p:spPr>
          <a:xfrm>
            <a:off x="-2903413" y="165100"/>
            <a:ext cx="2903413" cy="8454687"/>
          </a:xfrm>
          <a:prstGeom prst="rect">
            <a:avLst/>
          </a:prstGeom>
          <a:noFill/>
        </p:spPr>
        <p:txBody>
          <a:bodyPr wrap="square" rtlCol="0">
            <a:spAutoFit/>
          </a:bodyPr>
          <a:lstStyle/>
          <a:p>
            <a:pPr defTabSz="1219444" fontAlgn="auto">
              <a:lnSpc>
                <a:spcPct val="150000"/>
              </a:lnSpc>
              <a:spcBef>
                <a:spcPts val="0"/>
              </a:spcBef>
              <a:spcAft>
                <a:spcPts val="0"/>
              </a:spcAft>
            </a:pPr>
            <a:r>
              <a:rPr lang="zh-CN" altLang="en-US" sz="1400" dirty="0" smtClean="0">
                <a:solidFill>
                  <a:prstClr val="white"/>
                </a:solidFill>
                <a:latin typeface="Calibri"/>
              </a:rPr>
              <a:t>排版：</a:t>
            </a:r>
            <a:r>
              <a:rPr lang="zh-CN" altLang="en-US" sz="1400" b="1" dirty="0" smtClean="0">
                <a:solidFill>
                  <a:prstClr val="white"/>
                </a:solidFill>
                <a:latin typeface="Calibri"/>
              </a:rPr>
              <a:t>左对齐</a:t>
            </a:r>
            <a:endParaRPr lang="en-US" altLang="zh-CN" sz="1400" b="1" dirty="0" smtClean="0">
              <a:solidFill>
                <a:prstClr val="white"/>
              </a:solidFill>
              <a:latin typeface="Calibri"/>
            </a:endParaRPr>
          </a:p>
          <a:p>
            <a:pPr defTabSz="1219444" fontAlgn="auto">
              <a:lnSpc>
                <a:spcPct val="150000"/>
              </a:lnSpc>
              <a:spcBef>
                <a:spcPts val="0"/>
              </a:spcBef>
              <a:spcAft>
                <a:spcPts val="0"/>
              </a:spcAft>
            </a:pPr>
            <a:r>
              <a:rPr lang="zh-CN" altLang="en-US" sz="1400" dirty="0" smtClean="0">
                <a:solidFill>
                  <a:prstClr val="white"/>
                </a:solidFill>
                <a:latin typeface="Calibri"/>
              </a:rPr>
              <a:t>中文字体：</a:t>
            </a:r>
            <a:r>
              <a:rPr lang="zh-CN" altLang="en-US" sz="1400" b="1" dirty="0" smtClean="0">
                <a:solidFill>
                  <a:prstClr val="white"/>
                </a:solidFill>
                <a:latin typeface="Calibri"/>
              </a:rPr>
              <a:t>微软雅黑</a:t>
            </a:r>
            <a:endParaRPr lang="en-US" altLang="zh-CN" sz="1400" dirty="0" smtClean="0">
              <a:solidFill>
                <a:prstClr val="white"/>
              </a:solidFill>
              <a:latin typeface="Calibri"/>
            </a:endParaRPr>
          </a:p>
          <a:p>
            <a:pPr defTabSz="1219444" fontAlgn="auto">
              <a:lnSpc>
                <a:spcPct val="150000"/>
              </a:lnSpc>
              <a:spcBef>
                <a:spcPts val="0"/>
              </a:spcBef>
              <a:spcAft>
                <a:spcPts val="0"/>
              </a:spcAft>
            </a:pPr>
            <a:r>
              <a:rPr lang="zh-CN" altLang="en-US" sz="1400" dirty="0" smtClean="0">
                <a:solidFill>
                  <a:prstClr val="white"/>
                </a:solidFill>
                <a:latin typeface="Calibri"/>
              </a:rPr>
              <a:t>英文字体：</a:t>
            </a:r>
            <a:r>
              <a:rPr lang="en-US" altLang="zh-CN" sz="1400" b="1" dirty="0" smtClean="0">
                <a:solidFill>
                  <a:prstClr val="white"/>
                </a:solidFill>
                <a:latin typeface="Calibri"/>
              </a:rPr>
              <a:t>Arial</a:t>
            </a:r>
            <a:endParaRPr lang="en-US" altLang="zh-CN" sz="1400" dirty="0" smtClean="0">
              <a:solidFill>
                <a:prstClr val="white"/>
              </a:solidFill>
              <a:latin typeface="Calibri"/>
            </a:endParaRPr>
          </a:p>
          <a:p>
            <a:pPr defTabSz="1219444" fontAlgn="auto">
              <a:lnSpc>
                <a:spcPct val="150000"/>
              </a:lnSpc>
              <a:spcBef>
                <a:spcPts val="0"/>
              </a:spcBef>
              <a:spcAft>
                <a:spcPts val="0"/>
              </a:spcAft>
            </a:pPr>
            <a:r>
              <a:rPr lang="zh-CN" altLang="en-US" sz="1400" dirty="0" smtClean="0">
                <a:solidFill>
                  <a:prstClr val="white"/>
                </a:solidFill>
                <a:latin typeface="Calibri"/>
              </a:rPr>
              <a:t>正文颜色：</a:t>
            </a:r>
            <a:r>
              <a:rPr lang="en-US" altLang="zh-CN" sz="1400" b="1" dirty="0" smtClean="0">
                <a:solidFill>
                  <a:prstClr val="white"/>
                </a:solidFill>
                <a:latin typeface="Calibri"/>
              </a:rPr>
              <a:t>RGB: 89;89;89    </a:t>
            </a:r>
          </a:p>
          <a:p>
            <a:pPr defTabSz="1219444" fontAlgn="auto">
              <a:lnSpc>
                <a:spcPct val="150000"/>
              </a:lnSpc>
              <a:spcBef>
                <a:spcPts val="0"/>
              </a:spcBef>
              <a:spcAft>
                <a:spcPts val="0"/>
              </a:spcAft>
            </a:pPr>
            <a:r>
              <a:rPr lang="zh-CN" altLang="en-US" sz="1400" dirty="0" smtClean="0">
                <a:solidFill>
                  <a:prstClr val="white"/>
                </a:solidFill>
                <a:latin typeface="Calibri"/>
              </a:rPr>
              <a:t>标题</a:t>
            </a:r>
            <a:r>
              <a:rPr lang="en-US" altLang="zh-CN" sz="1400" dirty="0" smtClean="0">
                <a:solidFill>
                  <a:prstClr val="white"/>
                </a:solidFill>
                <a:latin typeface="Calibri"/>
              </a:rPr>
              <a:t>/</a:t>
            </a:r>
            <a:r>
              <a:rPr lang="zh-CN" altLang="en-US" sz="1400" dirty="0" smtClean="0">
                <a:solidFill>
                  <a:prstClr val="white"/>
                </a:solidFill>
                <a:latin typeface="Calibri"/>
              </a:rPr>
              <a:t>强调颜色</a:t>
            </a:r>
            <a:r>
              <a:rPr lang="en-US" altLang="zh-CN" sz="1400" dirty="0" smtClean="0">
                <a:solidFill>
                  <a:prstClr val="white"/>
                </a:solidFill>
                <a:latin typeface="Calibri"/>
              </a:rPr>
              <a:t>: </a:t>
            </a:r>
            <a:r>
              <a:rPr lang="en-US" altLang="zh-CN" sz="1400" b="1" dirty="0" smtClean="0">
                <a:solidFill>
                  <a:prstClr val="white"/>
                </a:solidFill>
                <a:latin typeface="Calibri"/>
              </a:rPr>
              <a:t>RGB: 0;0;0</a:t>
            </a:r>
          </a:p>
          <a:p>
            <a:pPr defTabSz="1219444" fontAlgn="auto">
              <a:lnSpc>
                <a:spcPct val="150000"/>
              </a:lnSpc>
              <a:spcBef>
                <a:spcPts val="0"/>
              </a:spcBef>
              <a:spcAft>
                <a:spcPts val="0"/>
              </a:spcAft>
              <a:defRPr/>
            </a:pPr>
            <a:r>
              <a:rPr lang="zh-CN" altLang="en-US" sz="1400" dirty="0" smtClean="0">
                <a:solidFill>
                  <a:prstClr val="white"/>
                </a:solidFill>
                <a:latin typeface="Calibri"/>
              </a:rPr>
              <a:t>分隔线条颜色： </a:t>
            </a:r>
            <a:r>
              <a:rPr lang="en-US" altLang="zh-CN" sz="1400" b="1" dirty="0" smtClean="0">
                <a:solidFill>
                  <a:prstClr val="white"/>
                </a:solidFill>
                <a:latin typeface="Calibri"/>
              </a:rPr>
              <a:t>RGB: 166;166;166</a:t>
            </a:r>
          </a:p>
          <a:p>
            <a:pPr defTabSz="1219444" fontAlgn="auto">
              <a:lnSpc>
                <a:spcPct val="150000"/>
              </a:lnSpc>
              <a:spcBef>
                <a:spcPts val="0"/>
              </a:spcBef>
              <a:spcAft>
                <a:spcPts val="0"/>
              </a:spcAft>
              <a:defRPr/>
            </a:pPr>
            <a:r>
              <a:rPr lang="zh-CN" altLang="en-US" sz="1400" dirty="0" smtClean="0">
                <a:solidFill>
                  <a:prstClr val="white"/>
                </a:solidFill>
                <a:latin typeface="Calibri"/>
              </a:rPr>
              <a:t>分隔线条线粗： </a:t>
            </a:r>
            <a:r>
              <a:rPr lang="en-US" altLang="zh-CN" sz="1400" b="1" dirty="0" smtClean="0">
                <a:solidFill>
                  <a:prstClr val="white"/>
                </a:solidFill>
                <a:latin typeface="Calibri"/>
              </a:rPr>
              <a:t>0.75</a:t>
            </a:r>
            <a:r>
              <a:rPr lang="zh-CN" altLang="en-US" sz="1400" b="1" dirty="0" smtClean="0">
                <a:solidFill>
                  <a:prstClr val="white"/>
                </a:solidFill>
                <a:latin typeface="Calibri"/>
              </a:rPr>
              <a:t>磅</a:t>
            </a:r>
            <a:endParaRPr lang="en-US" altLang="zh-CN" sz="1400" b="1" dirty="0" smtClean="0">
              <a:solidFill>
                <a:prstClr val="white"/>
              </a:solidFill>
              <a:latin typeface="Calibri"/>
            </a:endParaRPr>
          </a:p>
          <a:p>
            <a:pPr defTabSz="1219444" fontAlgn="auto">
              <a:lnSpc>
                <a:spcPct val="150000"/>
              </a:lnSpc>
              <a:spcBef>
                <a:spcPts val="0"/>
              </a:spcBef>
              <a:spcAft>
                <a:spcPts val="0"/>
              </a:spcAft>
              <a:defRPr/>
            </a:pPr>
            <a:r>
              <a:rPr lang="zh-CN" altLang="en-US" sz="1400" dirty="0" smtClean="0">
                <a:solidFill>
                  <a:prstClr val="white"/>
                </a:solidFill>
                <a:latin typeface="Calibri"/>
              </a:rPr>
              <a:t>用做画面色块使用，三种颜色请搭配使用，同一个页面颜色不能重复使用</a:t>
            </a:r>
            <a:endParaRPr lang="en-US" altLang="zh-CN" sz="1400" dirty="0" smtClean="0">
              <a:solidFill>
                <a:prstClr val="white"/>
              </a:solidFill>
              <a:latin typeface="Calibri"/>
            </a:endParaRPr>
          </a:p>
          <a:p>
            <a:pPr defTabSz="1219444" fontAlgn="auto">
              <a:lnSpc>
                <a:spcPct val="150000"/>
              </a:lnSpc>
              <a:spcBef>
                <a:spcPts val="0"/>
              </a:spcBef>
              <a:spcAft>
                <a:spcPts val="0"/>
              </a:spcAft>
              <a:defRPr/>
            </a:pPr>
            <a:r>
              <a:rPr lang="zh-CN" altLang="en-US" sz="1400" dirty="0" smtClean="0">
                <a:solidFill>
                  <a:prstClr val="white"/>
                </a:solidFill>
                <a:latin typeface="Calibri"/>
              </a:rPr>
              <a:t>图形与文字搭配做底色使用，深浅搭配使用</a:t>
            </a:r>
            <a:endParaRPr lang="en-US" altLang="zh-CN" sz="1400" dirty="0" smtClean="0">
              <a:solidFill>
                <a:prstClr val="white"/>
              </a:solidFill>
              <a:latin typeface="Calibri"/>
            </a:endParaRPr>
          </a:p>
          <a:p>
            <a:pPr defTabSz="1219444" fontAlgn="auto">
              <a:lnSpc>
                <a:spcPct val="150000"/>
              </a:lnSpc>
              <a:spcBef>
                <a:spcPts val="0"/>
              </a:spcBef>
              <a:spcAft>
                <a:spcPts val="0"/>
              </a:spcAft>
              <a:defRPr/>
            </a:pPr>
            <a:r>
              <a:rPr lang="zh-CN" altLang="en-US" sz="1400" dirty="0" smtClean="0">
                <a:solidFill>
                  <a:prstClr val="white"/>
                </a:solidFill>
                <a:latin typeface="Calibri"/>
              </a:rPr>
              <a:t>红色仅作局部小范围点缀</a:t>
            </a:r>
          </a:p>
          <a:p>
            <a:pPr defTabSz="1219444" fontAlgn="auto">
              <a:lnSpc>
                <a:spcPct val="150000"/>
              </a:lnSpc>
              <a:spcBef>
                <a:spcPts val="0"/>
              </a:spcBef>
              <a:spcAft>
                <a:spcPts val="0"/>
              </a:spcAft>
              <a:defRPr/>
            </a:pPr>
            <a:r>
              <a:rPr lang="zh-CN" altLang="en-US" sz="1400" dirty="0" smtClean="0">
                <a:solidFill>
                  <a:prstClr val="white"/>
                </a:solidFill>
                <a:latin typeface="Calibri"/>
              </a:rPr>
              <a:t>渐变色只用在数据图形的展示方面</a:t>
            </a:r>
            <a:endParaRPr lang="en-US" altLang="zh-CN" sz="1400" dirty="0" smtClean="0">
              <a:solidFill>
                <a:prstClr val="white"/>
              </a:solidFill>
              <a:latin typeface="Calibri"/>
            </a:endParaRPr>
          </a:p>
          <a:p>
            <a:pPr defTabSz="1219444" fontAlgn="auto">
              <a:lnSpc>
                <a:spcPct val="150000"/>
              </a:lnSpc>
              <a:spcBef>
                <a:spcPts val="0"/>
              </a:spcBef>
              <a:spcAft>
                <a:spcPts val="0"/>
              </a:spcAft>
              <a:defRPr/>
            </a:pPr>
            <a:r>
              <a:rPr lang="zh-CN" altLang="en-US" sz="1400" dirty="0" smtClean="0">
                <a:solidFill>
                  <a:prstClr val="white"/>
                </a:solidFill>
                <a:latin typeface="Calibri"/>
              </a:rPr>
              <a:t>图标：整个胶片出现的图标，使用线稿效果，增加圆形线圈加以辅助；</a:t>
            </a:r>
          </a:p>
          <a:p>
            <a:pPr defTabSz="1219444" fontAlgn="auto">
              <a:lnSpc>
                <a:spcPct val="150000"/>
              </a:lnSpc>
              <a:spcBef>
                <a:spcPts val="0"/>
              </a:spcBef>
              <a:spcAft>
                <a:spcPts val="0"/>
              </a:spcAft>
              <a:defRPr/>
            </a:pPr>
            <a:r>
              <a:rPr lang="zh-CN" altLang="en-US" sz="1400" dirty="0" smtClean="0">
                <a:solidFill>
                  <a:prstClr val="white"/>
                </a:solidFill>
                <a:latin typeface="Calibri"/>
              </a:rPr>
              <a:t>图标尺寸为三种</a:t>
            </a:r>
            <a:r>
              <a:rPr lang="en-US" altLang="zh-CN" sz="1400" b="1" dirty="0" smtClean="0">
                <a:solidFill>
                  <a:prstClr val="white"/>
                </a:solidFill>
                <a:latin typeface="Calibri"/>
              </a:rPr>
              <a:t>2.4x2.4cm</a:t>
            </a:r>
            <a:r>
              <a:rPr lang="zh-CN" altLang="en-US" sz="1400" b="1" dirty="0" smtClean="0">
                <a:solidFill>
                  <a:prstClr val="white"/>
                </a:solidFill>
                <a:latin typeface="Calibri"/>
              </a:rPr>
              <a:t>，</a:t>
            </a:r>
            <a:r>
              <a:rPr lang="en-US" altLang="zh-CN" sz="1400" b="1" dirty="0" smtClean="0">
                <a:solidFill>
                  <a:prstClr val="white"/>
                </a:solidFill>
                <a:latin typeface="Calibri"/>
              </a:rPr>
              <a:t>1.6x1.6cm</a:t>
            </a:r>
            <a:r>
              <a:rPr lang="zh-CN" altLang="en-US" sz="1400" b="1" dirty="0" smtClean="0">
                <a:solidFill>
                  <a:prstClr val="white"/>
                </a:solidFill>
                <a:latin typeface="Calibri"/>
              </a:rPr>
              <a:t>，</a:t>
            </a:r>
            <a:r>
              <a:rPr lang="en-US" altLang="zh-CN" sz="1400" b="1" dirty="0" smtClean="0">
                <a:solidFill>
                  <a:prstClr val="white"/>
                </a:solidFill>
                <a:latin typeface="Calibri"/>
              </a:rPr>
              <a:t>0.9x0.9cm</a:t>
            </a:r>
          </a:p>
          <a:p>
            <a:pPr defTabSz="1219444" fontAlgn="auto">
              <a:lnSpc>
                <a:spcPct val="150000"/>
              </a:lnSpc>
              <a:spcBef>
                <a:spcPts val="0"/>
              </a:spcBef>
              <a:spcAft>
                <a:spcPts val="0"/>
              </a:spcAft>
              <a:defRPr/>
            </a:pPr>
            <a:r>
              <a:rPr lang="zh-CN" altLang="en-US" sz="1400" dirty="0" smtClean="0">
                <a:solidFill>
                  <a:prstClr val="white"/>
                </a:solidFill>
                <a:latin typeface="Calibri"/>
              </a:rPr>
              <a:t>图片：</a:t>
            </a:r>
            <a:r>
              <a:rPr lang="zh-CN" altLang="en-US" sz="1400" b="1" dirty="0" smtClean="0">
                <a:solidFill>
                  <a:prstClr val="white"/>
                </a:solidFill>
                <a:latin typeface="Calibri"/>
              </a:rPr>
              <a:t>选择亮度高、自然化的图片；</a:t>
            </a:r>
          </a:p>
          <a:p>
            <a:pPr defTabSz="1219444" fontAlgn="auto">
              <a:lnSpc>
                <a:spcPct val="150000"/>
              </a:lnSpc>
              <a:spcBef>
                <a:spcPts val="0"/>
              </a:spcBef>
              <a:spcAft>
                <a:spcPts val="0"/>
              </a:spcAft>
              <a:defRPr/>
            </a:pPr>
            <a:endParaRPr lang="en-US" altLang="zh-CN" sz="1400" dirty="0" smtClean="0">
              <a:solidFill>
                <a:prstClr val="white"/>
              </a:solidFill>
              <a:latin typeface="Calibri"/>
            </a:endParaRPr>
          </a:p>
          <a:p>
            <a:pPr defTabSz="1219444" fontAlgn="auto">
              <a:lnSpc>
                <a:spcPct val="150000"/>
              </a:lnSpc>
              <a:spcBef>
                <a:spcPts val="0"/>
              </a:spcBef>
              <a:spcAft>
                <a:spcPts val="0"/>
              </a:spcAft>
              <a:defRPr/>
            </a:pPr>
            <a:endParaRPr lang="zh-CN" altLang="en-US" sz="1400" dirty="0" smtClean="0">
              <a:solidFill>
                <a:prstClr val="white"/>
              </a:solidFill>
              <a:latin typeface="Calibri"/>
            </a:endParaRPr>
          </a:p>
          <a:p>
            <a:pPr defTabSz="1219444" fontAlgn="auto">
              <a:lnSpc>
                <a:spcPct val="150000"/>
              </a:lnSpc>
              <a:spcBef>
                <a:spcPts val="0"/>
              </a:spcBef>
              <a:spcAft>
                <a:spcPts val="0"/>
              </a:spcAft>
              <a:defRPr/>
            </a:pPr>
            <a:endParaRPr lang="zh-CN" altLang="en-US" sz="1400" dirty="0" smtClean="0">
              <a:solidFill>
                <a:prstClr val="white"/>
              </a:solidFill>
              <a:latin typeface="Calibri"/>
            </a:endParaRPr>
          </a:p>
          <a:p>
            <a:pPr defTabSz="1219444" fontAlgn="auto">
              <a:lnSpc>
                <a:spcPct val="150000"/>
              </a:lnSpc>
              <a:spcBef>
                <a:spcPts val="0"/>
              </a:spcBef>
              <a:spcAft>
                <a:spcPts val="0"/>
              </a:spcAft>
              <a:defRPr/>
            </a:pPr>
            <a:endParaRPr lang="zh-CN" altLang="en-US" sz="1400" dirty="0" smtClean="0">
              <a:solidFill>
                <a:prstClr val="white"/>
              </a:solidFill>
              <a:latin typeface="Calibri"/>
            </a:endParaRPr>
          </a:p>
          <a:p>
            <a:pPr defTabSz="1219444" fontAlgn="auto">
              <a:lnSpc>
                <a:spcPct val="150000"/>
              </a:lnSpc>
              <a:spcBef>
                <a:spcPts val="0"/>
              </a:spcBef>
              <a:spcAft>
                <a:spcPts val="0"/>
              </a:spcAft>
              <a:defRPr/>
            </a:pPr>
            <a:endParaRPr lang="en-US" altLang="zh-CN" sz="1400" dirty="0" smtClean="0">
              <a:solidFill>
                <a:prstClr val="white"/>
              </a:solidFill>
              <a:latin typeface="Calibri"/>
            </a:endParaRPr>
          </a:p>
          <a:p>
            <a:pPr defTabSz="1219444" fontAlgn="auto">
              <a:lnSpc>
                <a:spcPct val="150000"/>
              </a:lnSpc>
              <a:spcBef>
                <a:spcPts val="0"/>
              </a:spcBef>
              <a:spcAft>
                <a:spcPts val="0"/>
              </a:spcAft>
            </a:pPr>
            <a:endParaRPr lang="zh-CN" altLang="en-US" sz="1400" dirty="0">
              <a:solidFill>
                <a:prstClr val="white"/>
              </a:solidFill>
              <a:latin typeface="Calibri"/>
            </a:endParaRPr>
          </a:p>
        </p:txBody>
      </p:sp>
      <p:sp>
        <p:nvSpPr>
          <p:cNvPr id="14" name="矩形 13"/>
          <p:cNvSpPr/>
          <p:nvPr userDrawn="1"/>
        </p:nvSpPr>
        <p:spPr>
          <a:xfrm>
            <a:off x="14450435" y="1511301"/>
            <a:ext cx="360000" cy="360000"/>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sym typeface="Arial"/>
            </a:endParaRPr>
          </a:p>
        </p:txBody>
      </p:sp>
      <p:sp>
        <p:nvSpPr>
          <p:cNvPr id="15" name="矩形 14"/>
          <p:cNvSpPr/>
          <p:nvPr userDrawn="1"/>
        </p:nvSpPr>
        <p:spPr>
          <a:xfrm>
            <a:off x="14450435" y="981523"/>
            <a:ext cx="360000" cy="360000"/>
          </a:xfrm>
          <a:prstGeom prst="rect">
            <a:avLst/>
          </a:prstGeom>
          <a:gradFill flip="none" rotWithShape="1">
            <a:gsLst>
              <a:gs pos="0">
                <a:srgbClr val="ECF0F2"/>
              </a:gs>
              <a:gs pos="100000">
                <a:srgbClr val="D9DE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16" name="矩形 15"/>
          <p:cNvSpPr/>
          <p:nvPr userDrawn="1"/>
        </p:nvSpPr>
        <p:spPr>
          <a:xfrm>
            <a:off x="14450435" y="469086"/>
            <a:ext cx="360000" cy="360000"/>
          </a:xfrm>
          <a:prstGeom prst="rect">
            <a:avLst/>
          </a:prstGeom>
          <a:gradFill flip="none" rotWithShape="1">
            <a:gsLst>
              <a:gs pos="0">
                <a:srgbClr val="94A5B8"/>
              </a:gs>
              <a:gs pos="100000">
                <a:srgbClr val="7A8E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endParaRPr>
          </a:p>
        </p:txBody>
      </p:sp>
      <p:sp>
        <p:nvSpPr>
          <p:cNvPr id="17" name="矩形 16"/>
          <p:cNvSpPr/>
          <p:nvPr userDrawn="1"/>
        </p:nvSpPr>
        <p:spPr>
          <a:xfrm>
            <a:off x="14810435" y="1511301"/>
            <a:ext cx="360000" cy="360000"/>
          </a:xfrm>
          <a:prstGeom prst="rect">
            <a:avLst/>
          </a:prstGeom>
          <a:gradFill flip="none" rotWithShape="1">
            <a:gsLst>
              <a:gs pos="0">
                <a:srgbClr val="ECF0F2"/>
              </a:gs>
              <a:gs pos="100000">
                <a:srgbClr val="D9DE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latin typeface="宋体" panose="02010600030101010101" pitchFamily="2" charset="-122"/>
              <a:sym typeface="Arial"/>
            </a:endParaRPr>
          </a:p>
        </p:txBody>
      </p:sp>
      <p:sp>
        <p:nvSpPr>
          <p:cNvPr id="18" name="矩形 17"/>
          <p:cNvSpPr/>
          <p:nvPr userDrawn="1"/>
        </p:nvSpPr>
        <p:spPr>
          <a:xfrm>
            <a:off x="14810435" y="981523"/>
            <a:ext cx="360000" cy="360000"/>
          </a:xfrm>
          <a:prstGeom prst="rect">
            <a:avLst/>
          </a:prstGeom>
          <a:gradFill flip="none" rotWithShape="1">
            <a:gsLst>
              <a:gs pos="0">
                <a:srgbClr val="E3E9EF"/>
              </a:gs>
              <a:gs pos="100000">
                <a:srgbClr val="EBEFF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sym typeface="Arial"/>
            </a:endParaRPr>
          </a:p>
        </p:txBody>
      </p:sp>
      <p:sp>
        <p:nvSpPr>
          <p:cNvPr id="19" name="矩形 18"/>
          <p:cNvSpPr/>
          <p:nvPr userDrawn="1"/>
        </p:nvSpPr>
        <p:spPr>
          <a:xfrm>
            <a:off x="14810435" y="468784"/>
            <a:ext cx="360000" cy="360000"/>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sym typeface="Arial"/>
            </a:endParaRPr>
          </a:p>
        </p:txBody>
      </p:sp>
      <p:sp>
        <p:nvSpPr>
          <p:cNvPr id="20" name="矩形 19"/>
          <p:cNvSpPr/>
          <p:nvPr userDrawn="1"/>
        </p:nvSpPr>
        <p:spPr>
          <a:xfrm>
            <a:off x="14450435" y="2011080"/>
            <a:ext cx="360000" cy="360000"/>
          </a:xfrm>
          <a:prstGeom prst="rect">
            <a:avLst/>
          </a:prstGeom>
          <a:gradFill flip="none" rotWithShape="1">
            <a:gsLst>
              <a:gs pos="0">
                <a:srgbClr val="EBEBEB"/>
              </a:gs>
              <a:gs pos="100000">
                <a:srgbClr val="F0F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latin typeface="宋体" panose="02010600030101010101" pitchFamily="2" charset="-122"/>
              <a:sym typeface="Arial"/>
            </a:endParaRPr>
          </a:p>
        </p:txBody>
      </p:sp>
      <p:sp>
        <p:nvSpPr>
          <p:cNvPr id="21" name="TextBox 20"/>
          <p:cNvSpPr txBox="1"/>
          <p:nvPr userDrawn="1"/>
        </p:nvSpPr>
        <p:spPr>
          <a:xfrm>
            <a:off x="12362285" y="490231"/>
            <a:ext cx="902811"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图标底色</a:t>
            </a:r>
            <a:endParaRPr lang="en-US" altLang="zh-CN" sz="1400" dirty="0" smtClean="0">
              <a:solidFill>
                <a:prstClr val="white"/>
              </a:solidFill>
              <a:latin typeface="Calibri"/>
            </a:endParaRPr>
          </a:p>
        </p:txBody>
      </p:sp>
      <p:sp>
        <p:nvSpPr>
          <p:cNvPr id="22" name="TextBox 21"/>
          <p:cNvSpPr txBox="1"/>
          <p:nvPr userDrawn="1"/>
        </p:nvSpPr>
        <p:spPr>
          <a:xfrm>
            <a:off x="12362285" y="1004330"/>
            <a:ext cx="902811"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文字底色</a:t>
            </a:r>
            <a:endParaRPr lang="en-US" altLang="zh-CN" sz="1400" dirty="0" smtClean="0">
              <a:solidFill>
                <a:prstClr val="white"/>
              </a:solidFill>
              <a:latin typeface="Calibri"/>
            </a:endParaRPr>
          </a:p>
        </p:txBody>
      </p:sp>
      <p:sp>
        <p:nvSpPr>
          <p:cNvPr id="23" name="TextBox 22"/>
          <p:cNvSpPr txBox="1"/>
          <p:nvPr userDrawn="1"/>
        </p:nvSpPr>
        <p:spPr>
          <a:xfrm>
            <a:off x="12362285" y="1518429"/>
            <a:ext cx="902811"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图标底色</a:t>
            </a:r>
            <a:endParaRPr lang="en-US" altLang="zh-CN" sz="1400" dirty="0" smtClean="0">
              <a:solidFill>
                <a:prstClr val="white"/>
              </a:solidFill>
              <a:latin typeface="Calibri"/>
            </a:endParaRPr>
          </a:p>
        </p:txBody>
      </p:sp>
      <p:sp>
        <p:nvSpPr>
          <p:cNvPr id="24" name="TextBox 23"/>
          <p:cNvSpPr txBox="1"/>
          <p:nvPr userDrawn="1"/>
        </p:nvSpPr>
        <p:spPr>
          <a:xfrm>
            <a:off x="12362285" y="2032527"/>
            <a:ext cx="902811"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文字底色</a:t>
            </a:r>
            <a:endParaRPr lang="en-US" altLang="zh-CN" sz="1400" dirty="0" smtClean="0">
              <a:solidFill>
                <a:prstClr val="white"/>
              </a:solidFill>
              <a:latin typeface="Calibri"/>
            </a:endParaRPr>
          </a:p>
        </p:txBody>
      </p:sp>
      <p:sp>
        <p:nvSpPr>
          <p:cNvPr id="25" name="矩形 24"/>
          <p:cNvSpPr/>
          <p:nvPr userDrawn="1"/>
        </p:nvSpPr>
        <p:spPr>
          <a:xfrm>
            <a:off x="14450435" y="2565699"/>
            <a:ext cx="360000" cy="36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444" fontAlgn="ctr">
              <a:spcBef>
                <a:spcPts val="0"/>
              </a:spcBef>
              <a:spcAft>
                <a:spcPts val="0"/>
              </a:spcAft>
              <a:buClr>
                <a:srgbClr val="990000"/>
              </a:buClr>
              <a:buSzPct val="60000"/>
              <a:defRPr/>
            </a:pPr>
            <a:endParaRPr lang="zh-CN" altLang="en-US">
              <a:solidFill>
                <a:prstClr val="white"/>
              </a:solidFill>
              <a:latin typeface="宋体" panose="02010600030101010101" pitchFamily="2" charset="-122"/>
              <a:sym typeface="Arial"/>
            </a:endParaRPr>
          </a:p>
        </p:txBody>
      </p:sp>
      <p:sp>
        <p:nvSpPr>
          <p:cNvPr id="26" name="矩形 25"/>
          <p:cNvSpPr/>
          <p:nvPr userDrawn="1"/>
        </p:nvSpPr>
        <p:spPr>
          <a:xfrm>
            <a:off x="14450435" y="3135097"/>
            <a:ext cx="360000" cy="360000"/>
          </a:xfrm>
          <a:prstGeom prst="rect">
            <a:avLst/>
          </a:prstGeom>
          <a:gradFill flip="none" rotWithShape="1">
            <a:gsLst>
              <a:gs pos="0">
                <a:srgbClr val="C2D3E2"/>
              </a:gs>
              <a:gs pos="100000">
                <a:srgbClr val="CCDAE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27" name="矩形 26"/>
          <p:cNvSpPr/>
          <p:nvPr userDrawn="1"/>
        </p:nvSpPr>
        <p:spPr>
          <a:xfrm>
            <a:off x="14810435" y="3135097"/>
            <a:ext cx="360000" cy="360000"/>
          </a:xfrm>
          <a:prstGeom prst="rect">
            <a:avLst/>
          </a:prstGeom>
          <a:gradFill flip="none" rotWithShape="1">
            <a:gsLst>
              <a:gs pos="0">
                <a:srgbClr val="CE0B0F"/>
              </a:gs>
              <a:gs pos="100000">
                <a:srgbClr val="F1937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28" name="矩形 27"/>
          <p:cNvSpPr/>
          <p:nvPr userDrawn="1"/>
        </p:nvSpPr>
        <p:spPr>
          <a:xfrm>
            <a:off x="14450435" y="3717866"/>
            <a:ext cx="360000" cy="360000"/>
          </a:xfrm>
          <a:prstGeom prst="rect">
            <a:avLst/>
          </a:prstGeom>
          <a:gradFill flip="none" rotWithShape="1">
            <a:gsLst>
              <a:gs pos="0">
                <a:srgbClr val="F1F5F9"/>
              </a:gs>
              <a:gs pos="100000">
                <a:srgbClr val="CCDAE7">
                  <a:alpha val="4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29" name="矩形 28"/>
          <p:cNvSpPr/>
          <p:nvPr userDrawn="1"/>
        </p:nvSpPr>
        <p:spPr>
          <a:xfrm>
            <a:off x="14810435" y="3717866"/>
            <a:ext cx="360000" cy="360000"/>
          </a:xfrm>
          <a:prstGeom prst="rect">
            <a:avLst/>
          </a:prstGeom>
          <a:gradFill flip="none" rotWithShape="1">
            <a:gsLst>
              <a:gs pos="0">
                <a:srgbClr val="FE4B4B"/>
              </a:gs>
              <a:gs pos="100000">
                <a:srgbClr val="CC756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30" name="TextBox 29"/>
          <p:cNvSpPr txBox="1"/>
          <p:nvPr userDrawn="1"/>
        </p:nvSpPr>
        <p:spPr>
          <a:xfrm>
            <a:off x="12362285" y="3156544"/>
            <a:ext cx="543739"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白底</a:t>
            </a:r>
            <a:endParaRPr lang="en-US" altLang="zh-CN" sz="1400" dirty="0" smtClean="0">
              <a:solidFill>
                <a:prstClr val="white"/>
              </a:solidFill>
              <a:latin typeface="Calibri"/>
            </a:endParaRPr>
          </a:p>
        </p:txBody>
      </p:sp>
      <p:sp>
        <p:nvSpPr>
          <p:cNvPr id="31" name="TextBox 30"/>
          <p:cNvSpPr txBox="1"/>
          <p:nvPr userDrawn="1"/>
        </p:nvSpPr>
        <p:spPr>
          <a:xfrm>
            <a:off x="12362283" y="3739313"/>
            <a:ext cx="723275"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有色底</a:t>
            </a:r>
            <a:endParaRPr lang="en-US" altLang="zh-CN" sz="1400" dirty="0" smtClean="0">
              <a:solidFill>
                <a:prstClr val="white"/>
              </a:solidFill>
              <a:latin typeface="Calibri"/>
            </a:endParaRPr>
          </a:p>
        </p:txBody>
      </p:sp>
      <p:sp>
        <p:nvSpPr>
          <p:cNvPr id="32" name="矩形 31"/>
          <p:cNvSpPr/>
          <p:nvPr userDrawn="1"/>
        </p:nvSpPr>
        <p:spPr>
          <a:xfrm>
            <a:off x="14810435" y="4268590"/>
            <a:ext cx="360000" cy="360000"/>
          </a:xfrm>
          <a:prstGeom prst="rect">
            <a:avLst/>
          </a:prstGeom>
          <a:gradFill flip="none" rotWithShape="1">
            <a:gsLst>
              <a:gs pos="0">
                <a:srgbClr val="F5D9D0"/>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33" name="矩形 32"/>
          <p:cNvSpPr/>
          <p:nvPr userDrawn="1"/>
        </p:nvSpPr>
        <p:spPr>
          <a:xfrm>
            <a:off x="14450435" y="4268590"/>
            <a:ext cx="360000" cy="360000"/>
          </a:xfrm>
          <a:prstGeom prst="rect">
            <a:avLst/>
          </a:prstGeom>
          <a:gradFill flip="none" rotWithShape="1">
            <a:gsLst>
              <a:gs pos="0">
                <a:srgbClr val="DCDFE3">
                  <a:alpha val="51000"/>
                </a:srgb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444" fontAlgn="auto">
              <a:spcBef>
                <a:spcPts val="0"/>
              </a:spcBef>
              <a:spcAft>
                <a:spcPts val="0"/>
              </a:spcAft>
            </a:pPr>
            <a:endParaRPr lang="zh-CN" altLang="en-US">
              <a:solidFill>
                <a:prstClr val="white"/>
              </a:solidFill>
              <a:latin typeface="宋体" panose="02010600030101010101" pitchFamily="2" charset="-122"/>
            </a:endParaRPr>
          </a:p>
        </p:txBody>
      </p:sp>
      <p:sp>
        <p:nvSpPr>
          <p:cNvPr id="34" name="TextBox 33"/>
          <p:cNvSpPr txBox="1"/>
          <p:nvPr userDrawn="1"/>
        </p:nvSpPr>
        <p:spPr>
          <a:xfrm>
            <a:off x="12362285" y="4268589"/>
            <a:ext cx="1800493" cy="307777"/>
          </a:xfrm>
          <a:prstGeom prst="rect">
            <a:avLst/>
          </a:prstGeom>
          <a:noFill/>
        </p:spPr>
        <p:txBody>
          <a:bodyPr wrap="none" rtlCol="0">
            <a:spAutoFit/>
          </a:bodyPr>
          <a:lstStyle/>
          <a:p>
            <a:pPr defTabSz="1219444" fontAlgn="auto">
              <a:spcBef>
                <a:spcPts val="0"/>
              </a:spcBef>
              <a:spcAft>
                <a:spcPts val="0"/>
              </a:spcAft>
            </a:pPr>
            <a:r>
              <a:rPr lang="zh-CN" altLang="en-US" sz="1400" dirty="0" smtClean="0">
                <a:solidFill>
                  <a:prstClr val="white"/>
                </a:solidFill>
                <a:latin typeface="Calibri"/>
              </a:rPr>
              <a:t>与渐变图形搭配使用</a:t>
            </a:r>
            <a:endParaRPr lang="en-US" altLang="zh-CN" sz="1400" dirty="0" smtClean="0">
              <a:solidFill>
                <a:prstClr val="white"/>
              </a:solidFill>
              <a:latin typeface="Calibri"/>
            </a:endParaRPr>
          </a:p>
        </p:txBody>
      </p:sp>
    </p:spTree>
    <p:extLst>
      <p:ext uri="{BB962C8B-B14F-4D97-AF65-F5344CB8AC3E}">
        <p14:creationId xmlns:p14="http://schemas.microsoft.com/office/powerpoint/2010/main" val="966580352"/>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59" r:id="rId5"/>
  </p:sldLayoutIdLst>
  <p:txStyles>
    <p:title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rgbClr val="595959"/>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400" kern="1200">
          <a:solidFill>
            <a:srgbClr val="595959"/>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000" kern="1200">
          <a:solidFill>
            <a:srgbClr val="595959"/>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800" kern="1200">
          <a:solidFill>
            <a:srgbClr val="595959"/>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600" kern="1200">
          <a:solidFill>
            <a:srgbClr val="595959"/>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直接连接符 8"/>
          <p:cNvCxnSpPr/>
          <p:nvPr userDrawn="1"/>
        </p:nvCxnSpPr>
        <p:spPr>
          <a:xfrm>
            <a:off x="302419" y="468784"/>
            <a:ext cx="115395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5"/>
          <p:cNvSpPr>
            <a:spLocks noChangeArrowheads="1"/>
          </p:cNvSpPr>
          <p:nvPr userDrawn="1"/>
        </p:nvSpPr>
        <p:spPr bwMode="auto">
          <a:xfrm>
            <a:off x="3040520" y="6539308"/>
            <a:ext cx="272055" cy="195943"/>
          </a:xfrm>
          <a:prstGeom prst="rect">
            <a:avLst/>
          </a:prstGeom>
          <a:noFill/>
          <a:ln w="9525">
            <a:noFill/>
            <a:miter lim="800000"/>
            <a:headEnd/>
            <a:tailEnd/>
          </a:ln>
        </p:spPr>
        <p:txBody>
          <a:bodyPr lIns="0" tIns="0" rIns="0" bIns="0"/>
          <a:lstStyle/>
          <a:p>
            <a:pPr defTabSz="1219444" eaLnBrk="0" fontAlgn="auto" hangingPunct="0">
              <a:lnSpc>
                <a:spcPct val="85000"/>
              </a:lnSpc>
              <a:spcBef>
                <a:spcPts val="0"/>
              </a:spcBef>
              <a:spcAft>
                <a:spcPts val="0"/>
              </a:spcAft>
              <a:defRPr/>
            </a:pPr>
            <a:fld id="{F350CB96-EF0E-44F1-90D2-2D2DCEB1810F}" type="slidenum">
              <a:rPr lang="de-DE" altLang="zh-CN" sz="900" smtClean="0">
                <a:solidFill>
                  <a:prstClr val="white">
                    <a:lumMod val="65000"/>
                  </a:prstClr>
                </a:solidFill>
                <a:latin typeface="Arial"/>
                <a:ea typeface="微软雅黑"/>
              </a:rPr>
              <a:pPr defTabSz="1219444" eaLnBrk="0" fontAlgn="auto" hangingPunct="0">
                <a:lnSpc>
                  <a:spcPct val="85000"/>
                </a:lnSpc>
                <a:spcBef>
                  <a:spcPts val="0"/>
                </a:spcBef>
                <a:spcAft>
                  <a:spcPts val="0"/>
                </a:spcAft>
                <a:defRPr/>
              </a:pPr>
              <a:t>‹#›</a:t>
            </a:fld>
            <a:endParaRPr lang="en-GB" altLang="zh-CN" sz="900" dirty="0">
              <a:solidFill>
                <a:prstClr val="white">
                  <a:lumMod val="65000"/>
                </a:prstClr>
              </a:solidFill>
              <a:latin typeface="Arial"/>
              <a:ea typeface="微软雅黑"/>
            </a:endParaRPr>
          </a:p>
        </p:txBody>
      </p:sp>
      <p:pic>
        <p:nvPicPr>
          <p:cNvPr id="13" name="Picture 2" descr="C:\Users\z00124665\Desktop\图形1.wmf"/>
          <p:cNvPicPr>
            <a:picLocks noChangeAspect="1" noChangeArrowheads="1"/>
          </p:cNvPicPr>
          <p:nvPr userDrawn="1"/>
        </p:nvPicPr>
        <p:blipFill>
          <a:blip r:embed="rId4" cstate="print"/>
          <a:srcRect/>
          <a:stretch>
            <a:fillRect/>
          </a:stretch>
        </p:blipFill>
        <p:spPr bwMode="auto">
          <a:xfrm>
            <a:off x="322263" y="6525944"/>
            <a:ext cx="2655887" cy="120967"/>
          </a:xfrm>
          <a:prstGeom prst="rect">
            <a:avLst/>
          </a:prstGeom>
          <a:noFill/>
        </p:spPr>
      </p:pic>
      <p:pic>
        <p:nvPicPr>
          <p:cNvPr id="14" name="Picture 2" descr="E:\01 日常工作\03 品牌规范设计\公司广告源文档\HW LOGO(horizontal）111.png"/>
          <p:cNvPicPr>
            <a:picLocks noChangeAspect="1" noChangeArrowheads="1"/>
          </p:cNvPicPr>
          <p:nvPr userDrawn="1"/>
        </p:nvPicPr>
        <p:blipFill>
          <a:blip r:embed="rId5" cstate="print"/>
          <a:srcRect/>
          <a:stretch>
            <a:fillRect/>
          </a:stretch>
        </p:blipFill>
        <p:spPr bwMode="auto">
          <a:xfrm>
            <a:off x="10618156" y="6432248"/>
            <a:ext cx="1249200" cy="303003"/>
          </a:xfrm>
          <a:prstGeom prst="rect">
            <a:avLst/>
          </a:prstGeom>
          <a:noFill/>
        </p:spPr>
      </p:pic>
      <p:cxnSp>
        <p:nvCxnSpPr>
          <p:cNvPr id="15" name="直接连接符 14"/>
          <p:cNvCxnSpPr/>
          <p:nvPr userDrawn="1"/>
        </p:nvCxnSpPr>
        <p:spPr>
          <a:xfrm>
            <a:off x="327819" y="6373275"/>
            <a:ext cx="115395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图片 15" descr="leading-new-ict.png"/>
          <p:cNvPicPr>
            <a:picLocks noChangeAspect="1"/>
          </p:cNvPicPr>
          <p:nvPr userDrawn="1"/>
        </p:nvPicPr>
        <p:blipFill>
          <a:blip r:embed="rId6" cstate="print"/>
          <a:stretch>
            <a:fillRect/>
          </a:stretch>
        </p:blipFill>
        <p:spPr>
          <a:xfrm>
            <a:off x="10435584" y="243434"/>
            <a:ext cx="1431771" cy="108000"/>
          </a:xfrm>
          <a:prstGeom prst="rect">
            <a:avLst/>
          </a:prstGeom>
        </p:spPr>
      </p:pic>
    </p:spTree>
    <p:extLst>
      <p:ext uri="{BB962C8B-B14F-4D97-AF65-F5344CB8AC3E}">
        <p14:creationId xmlns:p14="http://schemas.microsoft.com/office/powerpoint/2010/main" val="1166182460"/>
      </p:ext>
    </p:extLst>
  </p:cSld>
  <p:clrMap bg1="lt1" tx1="dk1" bg2="lt2" tx2="dk2" accent1="accent1" accent2="accent2" accent3="accent3" accent4="accent4" accent5="accent5" accent6="accent6" hlink="hlink" folHlink="folHlink"/>
  <p:sldLayoutIdLst>
    <p:sldLayoutId id="2147484209" r:id="rId1"/>
    <p:sldLayoutId id="2147484211" r:id="rId2"/>
  </p:sldLayoutIdLst>
  <p:timing>
    <p:tnLst>
      <p:par>
        <p:cTn id="1" dur="indefinite" restart="never" nodeType="tmRoot"/>
      </p:par>
    </p:tnLst>
  </p:timing>
  <p:txStyles>
    <p:titleStyle>
      <a:lvl1pPr algn="ctr" defTabSz="1219444" rtl="0" eaLnBrk="1" latinLnBrk="0" hangingPunct="1">
        <a:spcBef>
          <a:spcPct val="0"/>
        </a:spcBef>
        <a:buNone/>
        <a:defRPr sz="5900" kern="1200">
          <a:solidFill>
            <a:schemeClr val="bg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1527" y="0"/>
            <a:ext cx="12234921" cy="6859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759" y="275231"/>
            <a:ext cx="10975658" cy="1143264"/>
          </a:xfrm>
          <a:prstGeom prst="rect">
            <a:avLst/>
          </a:prstGeom>
        </p:spPr>
        <p:txBody>
          <a:bodyPr vert="horz" lIns="121944" tIns="60972" rIns="121944" bIns="60972"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572"/>
            <a:ext cx="10975658" cy="4526481"/>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759" y="6357824"/>
            <a:ext cx="2845541" cy="366267"/>
          </a:xfrm>
          <a:prstGeom prst="rect">
            <a:avLst/>
          </a:prstGeom>
        </p:spPr>
        <p:txBody>
          <a:bodyPr vert="horz" lIns="121944" tIns="60972" rIns="121944" bIns="60972" rtlCol="0" anchor="ctr"/>
          <a:lstStyle>
            <a:lvl1pPr algn="l">
              <a:defRPr sz="1600">
                <a:solidFill>
                  <a:schemeClr val="bg1">
                    <a:lumMod val="85000"/>
                  </a:schemeClr>
                </a:solidFill>
              </a:defRPr>
            </a:lvl1pPr>
          </a:lstStyle>
          <a:p>
            <a:pPr defTabSz="1219272" fontAlgn="auto">
              <a:spcBef>
                <a:spcPts val="0"/>
              </a:spcBef>
              <a:spcAft>
                <a:spcPts val="0"/>
              </a:spcAft>
            </a:pPr>
            <a:fld id="{1A5B2B23-E5F0-44D7-A9FF-4B8E82156B39}" type="datetimeFigureOut">
              <a:rPr lang="zh-CN" altLang="en-US" smtClean="0">
                <a:solidFill>
                  <a:prstClr val="white">
                    <a:lumMod val="85000"/>
                  </a:prstClr>
                </a:solidFill>
                <a:latin typeface="Arial"/>
                <a:ea typeface="微软雅黑"/>
              </a:rPr>
              <a:pPr defTabSz="1219272" fontAlgn="auto">
                <a:spcBef>
                  <a:spcPts val="0"/>
                </a:spcBef>
                <a:spcAft>
                  <a:spcPts val="0"/>
                </a:spcAft>
              </a:pPr>
              <a:t>2021/8/24</a:t>
            </a:fld>
            <a:endParaRPr lang="zh-CN" altLang="en-US">
              <a:solidFill>
                <a:prstClr val="white">
                  <a:lumMod val="85000"/>
                </a:prstClr>
              </a:solidFill>
              <a:latin typeface="Arial"/>
              <a:ea typeface="微软雅黑"/>
            </a:endParaRPr>
          </a:p>
        </p:txBody>
      </p:sp>
      <p:sp>
        <p:nvSpPr>
          <p:cNvPr id="5" name="页脚占位符 4"/>
          <p:cNvSpPr>
            <a:spLocks noGrp="1"/>
          </p:cNvSpPr>
          <p:nvPr>
            <p:ph type="ftr" sz="quarter" idx="3"/>
          </p:nvPr>
        </p:nvSpPr>
        <p:spPr>
          <a:xfrm>
            <a:off x="4166685" y="6357824"/>
            <a:ext cx="3861805" cy="366267"/>
          </a:xfrm>
          <a:prstGeom prst="rect">
            <a:avLst/>
          </a:prstGeom>
        </p:spPr>
        <p:txBody>
          <a:bodyPr vert="horz" lIns="121944" tIns="60972" rIns="121944" bIns="60972" rtlCol="0" anchor="ctr"/>
          <a:lstStyle>
            <a:lvl1pPr algn="ctr">
              <a:defRPr sz="1600">
                <a:solidFill>
                  <a:schemeClr val="bg1">
                    <a:lumMod val="85000"/>
                  </a:schemeClr>
                </a:solidFill>
              </a:defRPr>
            </a:lvl1pPr>
          </a:lstStyle>
          <a:p>
            <a:pPr defTabSz="1219272" fontAlgn="auto">
              <a:spcBef>
                <a:spcPts val="0"/>
              </a:spcBef>
              <a:spcAft>
                <a:spcPts val="0"/>
              </a:spcAft>
            </a:pPr>
            <a:endParaRPr lang="zh-CN" altLang="en-US">
              <a:solidFill>
                <a:prstClr val="white">
                  <a:lumMod val="85000"/>
                </a:prstClr>
              </a:solidFill>
              <a:latin typeface="Arial"/>
              <a:ea typeface="微软雅黑"/>
            </a:endParaRPr>
          </a:p>
        </p:txBody>
      </p:sp>
      <p:sp>
        <p:nvSpPr>
          <p:cNvPr id="6" name="灯片编号占位符 5"/>
          <p:cNvSpPr>
            <a:spLocks noGrp="1"/>
          </p:cNvSpPr>
          <p:nvPr>
            <p:ph type="sldNum" sz="quarter" idx="4"/>
          </p:nvPr>
        </p:nvSpPr>
        <p:spPr>
          <a:xfrm>
            <a:off x="8739876" y="6357824"/>
            <a:ext cx="2845541" cy="366267"/>
          </a:xfrm>
          <a:prstGeom prst="rect">
            <a:avLst/>
          </a:prstGeom>
        </p:spPr>
        <p:txBody>
          <a:bodyPr vert="horz" lIns="121944" tIns="60972" rIns="121944" bIns="60972" rtlCol="0" anchor="ctr"/>
          <a:lstStyle>
            <a:lvl1pPr algn="r">
              <a:defRPr sz="1600">
                <a:solidFill>
                  <a:schemeClr val="bg1">
                    <a:lumMod val="85000"/>
                  </a:schemeClr>
                </a:solidFill>
              </a:defRPr>
            </a:lvl1pPr>
          </a:lstStyle>
          <a:p>
            <a:pPr defTabSz="1219272" fontAlgn="auto">
              <a:spcBef>
                <a:spcPts val="0"/>
              </a:spcBef>
              <a:spcAft>
                <a:spcPts val="0"/>
              </a:spcAft>
            </a:pPr>
            <a:fld id="{B2563A90-55EF-4D2C-B954-EDF55F24A661}" type="slidenum">
              <a:rPr lang="zh-CN" altLang="en-US" smtClean="0">
                <a:solidFill>
                  <a:prstClr val="white">
                    <a:lumMod val="85000"/>
                  </a:prstClr>
                </a:solidFill>
                <a:latin typeface="Arial"/>
                <a:ea typeface="微软雅黑"/>
              </a:rPr>
              <a:pPr defTabSz="1219272" fontAlgn="auto">
                <a:spcBef>
                  <a:spcPts val="0"/>
                </a:spcBef>
                <a:spcAft>
                  <a:spcPts val="0"/>
                </a:spcAft>
              </a:pPr>
              <a:t>‹#›</a:t>
            </a:fld>
            <a:endParaRPr lang="zh-CN" altLang="en-US">
              <a:solidFill>
                <a:prstClr val="white">
                  <a:lumMod val="85000"/>
                </a:prstClr>
              </a:solidFill>
              <a:latin typeface="Arial"/>
              <a:ea typeface="微软雅黑"/>
            </a:endParaRPr>
          </a:p>
        </p:txBody>
      </p:sp>
      <p:sp>
        <p:nvSpPr>
          <p:cNvPr id="10" name="Rectangle 86"/>
          <p:cNvSpPr>
            <a:spLocks noChangeArrowheads="1"/>
          </p:cNvSpPr>
          <p:nvPr userDrawn="1"/>
        </p:nvSpPr>
        <p:spPr bwMode="auto">
          <a:xfrm>
            <a:off x="11842256" y="6350438"/>
            <a:ext cx="328279" cy="426162"/>
          </a:xfrm>
          <a:prstGeom prst="rect">
            <a:avLst/>
          </a:prstGeom>
          <a:noFill/>
          <a:ln w="9525">
            <a:noFill/>
            <a:miter lim="800000"/>
            <a:headEnd/>
            <a:tailEnd/>
          </a:ln>
          <a:effectLst/>
        </p:spPr>
        <p:txBody>
          <a:bodyPr lIns="0" tIns="0" rIns="0" bIns="0"/>
          <a:lstStyle/>
          <a:p>
            <a:pPr defTabSz="988112" eaLnBrk="0" fontAlgn="auto" hangingPunct="0">
              <a:lnSpc>
                <a:spcPct val="85000"/>
              </a:lnSpc>
              <a:spcBef>
                <a:spcPts val="0"/>
              </a:spcBef>
              <a:spcAft>
                <a:spcPts val="0"/>
              </a:spcAft>
            </a:pPr>
            <a:endParaRPr lang="de-DE" sz="1300" dirty="0">
              <a:solidFill>
                <a:prstClr val="white">
                  <a:lumMod val="85000"/>
                </a:prstClr>
              </a:solidFill>
              <a:latin typeface="FrutigerNext LT Light" pitchFamily="34" charset="0"/>
              <a:ea typeface="MS PGothic" pitchFamily="34" charset="-128"/>
            </a:endParaRPr>
          </a:p>
          <a:p>
            <a:pPr defTabSz="988112" eaLnBrk="0" fontAlgn="auto" hangingPunct="0">
              <a:lnSpc>
                <a:spcPct val="85000"/>
              </a:lnSpc>
              <a:spcBef>
                <a:spcPts val="0"/>
              </a:spcBef>
              <a:spcAft>
                <a:spcPts val="0"/>
              </a:spcAft>
            </a:pPr>
            <a:fld id="{E68EC476-442B-4BB7-9603-F1440C241F3D}" type="slidenum">
              <a:rPr lang="de-DE" sz="900" smtClean="0">
                <a:solidFill>
                  <a:prstClr val="white">
                    <a:lumMod val="85000"/>
                  </a:prstClr>
                </a:solidFill>
                <a:ea typeface="MS PGothic" pitchFamily="34" charset="-128"/>
                <a:cs typeface="Arial" panose="020B0604020202020204" pitchFamily="34" charset="0"/>
              </a:rPr>
              <a:pPr defTabSz="988112" eaLnBrk="0" fontAlgn="auto" hangingPunct="0">
                <a:lnSpc>
                  <a:spcPct val="85000"/>
                </a:lnSpc>
                <a:spcBef>
                  <a:spcPts val="0"/>
                </a:spcBef>
                <a:spcAft>
                  <a:spcPts val="0"/>
                </a:spcAft>
              </a:pPr>
              <a:t>‹#›</a:t>
            </a:fld>
            <a:endParaRPr lang="en-GB" sz="900" dirty="0">
              <a:solidFill>
                <a:prstClr val="white">
                  <a:lumMod val="85000"/>
                </a:prstClr>
              </a:solidFill>
              <a:ea typeface="MS PGothic" pitchFamily="34" charset="-128"/>
              <a:cs typeface="Arial" panose="020B0604020202020204" pitchFamily="34" charset="0"/>
            </a:endParaRPr>
          </a:p>
        </p:txBody>
      </p:sp>
      <p:pic>
        <p:nvPicPr>
          <p:cNvPr id="11" name="Picture 3" descr="E:\01 日常工作\03 品牌规范设计\公司广告源文档\HW LOGO副本.png"/>
          <p:cNvPicPr>
            <a:picLocks noChangeAspect="1" noChangeArrowheads="1"/>
          </p:cNvPicPr>
          <p:nvPr userDrawn="1"/>
        </p:nvPicPr>
        <p:blipFill>
          <a:blip r:embed="rId6" cstate="print"/>
          <a:stretch>
            <a:fillRect/>
          </a:stretch>
        </p:blipFill>
        <p:spPr bwMode="auto">
          <a:xfrm>
            <a:off x="11503742" y="390347"/>
            <a:ext cx="426494" cy="415931"/>
          </a:xfrm>
          <a:prstGeom prst="rect">
            <a:avLst/>
          </a:prstGeom>
          <a:noFill/>
        </p:spPr>
      </p:pic>
    </p:spTree>
    <p:extLst>
      <p:ext uri="{BB962C8B-B14F-4D97-AF65-F5344CB8AC3E}">
        <p14:creationId xmlns:p14="http://schemas.microsoft.com/office/powerpoint/2010/main" val="1861464373"/>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Lst>
  <p:timing>
    <p:tnLst>
      <p:par>
        <p:cTn id="1" dur="indefinite" restart="never" nodeType="tmRoot"/>
      </p:par>
    </p:tnLst>
  </p:timing>
  <p:txStyles>
    <p:titleStyle>
      <a:lvl1pPr algn="ctr" defTabSz="1219444" rtl="0" eaLnBrk="1" latinLnBrk="0" hangingPunct="1">
        <a:spcBef>
          <a:spcPct val="0"/>
        </a:spcBef>
        <a:buNone/>
        <a:defRPr sz="5900" kern="1200">
          <a:solidFill>
            <a:schemeClr val="bg1">
              <a:lumMod val="85000"/>
            </a:schemeClr>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bg1">
              <a:lumMod val="85000"/>
            </a:schemeClr>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bg1">
              <a:lumMod val="85000"/>
            </a:schemeClr>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bg1">
              <a:lumMod val="85000"/>
            </a:schemeClr>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bg1">
              <a:lumMod val="85000"/>
            </a:schemeClr>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104.xml"/><Relationship Id="rId1" Type="http://schemas.openxmlformats.org/officeDocument/2006/relationships/vmlDrawing" Target="../drawings/vmlDrawing1.vml"/><Relationship Id="rId4" Type="http://schemas.openxmlformats.org/officeDocument/2006/relationships/image" Target="../media/image27.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2.xml"/><Relationship Id="rId7" Type="http://schemas.openxmlformats.org/officeDocument/2006/relationships/image" Target="../media/image29.wmf"/><Relationship Id="rId2" Type="http://schemas.openxmlformats.org/officeDocument/2006/relationships/slideLayout" Target="../slideLayouts/slideLayout102.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image" Target="../media/image28.wmf"/><Relationship Id="rId4" Type="http://schemas.openxmlformats.org/officeDocument/2006/relationships/package" Target="../embeddings/Microsoft_PowerPoint_Presentation2.pptx"/><Relationship Id="rId9" Type="http://schemas.openxmlformats.org/officeDocument/2006/relationships/image" Target="../media/image30.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2.xm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2" Type="http://schemas.openxmlformats.org/officeDocument/2006/relationships/hyperlink" Target="https://www.hiascend.com/edu/growth" TargetMode="External"/><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3" Type="http://schemas.openxmlformats.org/officeDocument/2006/relationships/hyperlink" Target="https://www.hiascend.com/edu/experiment" TargetMode="External"/><Relationship Id="rId2" Type="http://schemas.openxmlformats.org/officeDocument/2006/relationships/hyperlink" Target="https://www.hiascend.com/developer/case-studie" TargetMode="External"/><Relationship Id="rId1" Type="http://schemas.openxmlformats.org/officeDocument/2006/relationships/slideLayout" Target="../slideLayouts/slideLayout102.xml"/><Relationship Id="rId4" Type="http://schemas.openxmlformats.org/officeDocument/2006/relationships/hyperlink" Target="https://gitee.com/ascend/s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1" y="2097"/>
            <a:ext cx="12190413" cy="6855394"/>
          </a:xfrm>
          <a:prstGeom prst="rect">
            <a:avLst/>
          </a:prstGeom>
        </p:spPr>
      </p:pic>
      <p:sp>
        <p:nvSpPr>
          <p:cNvPr id="3" name="矩形 2"/>
          <p:cNvSpPr/>
          <p:nvPr/>
        </p:nvSpPr>
        <p:spPr>
          <a:xfrm>
            <a:off x="2381" y="6206889"/>
            <a:ext cx="12190413" cy="307737"/>
          </a:xfrm>
          <a:prstGeom prst="rect">
            <a:avLst/>
          </a:prstGeom>
          <a:solidFill>
            <a:schemeClr val="tx2">
              <a:lumMod val="95000"/>
            </a:schemeClr>
          </a:solidFill>
          <a:ln>
            <a:solidFill>
              <a:schemeClr val="accent5">
                <a:lumMod val="10000"/>
                <a:lumOff val="90000"/>
              </a:schemeClr>
            </a:solidFill>
          </a:ln>
        </p:spPr>
        <p:txBody>
          <a:bodyPr wrap="square" lIns="91428" tIns="45714" rIns="91428" bIns="45714">
            <a:spAutoFit/>
          </a:bodyPr>
          <a:lstStyle/>
          <a:p>
            <a:pPr algn="ctr" defTabSz="914387" fontAlgn="auto">
              <a:spcBef>
                <a:spcPts val="0"/>
              </a:spcBef>
              <a:spcAft>
                <a:spcPts val="0"/>
              </a:spcAft>
            </a:pPr>
            <a:r>
              <a:rPr lang="en-US" altLang="zh-CN" sz="1400" b="1" dirty="0">
                <a:ln w="0"/>
                <a:solidFill>
                  <a:srgbClr val="1775B9"/>
                </a:solidFill>
                <a:latin typeface="Calibri" panose="020F0502020204030204"/>
                <a:ea typeface="等线" panose="02010600030101010101" pitchFamily="2" charset="-122"/>
              </a:rPr>
              <a:t>▪ Bahrain         ▪ Iraq         ▪ Jordan          ▪ Kuwait          ▪Lebanon           ▪ Oman           ▪ Pakistan         ▪Qatar          ▪Saudi Arabia         ▪ United Arab Emirates</a:t>
            </a:r>
            <a:endParaRPr lang="zh-CN" altLang="en-US" sz="1400" b="1" dirty="0">
              <a:ln w="0"/>
              <a:solidFill>
                <a:srgbClr val="1775B9"/>
              </a:solidFill>
              <a:latin typeface="Calibri" panose="020F0502020204030204"/>
              <a:ea typeface="等线" panose="02010600030101010101" pitchFamily="2" charset="-122"/>
            </a:endParaRPr>
          </a:p>
        </p:txBody>
      </p:sp>
      <p:sp>
        <p:nvSpPr>
          <p:cNvPr id="4" name="矩形 3"/>
          <p:cNvSpPr/>
          <p:nvPr/>
        </p:nvSpPr>
        <p:spPr>
          <a:xfrm>
            <a:off x="-15221" y="1485578"/>
            <a:ext cx="6408713" cy="1446538"/>
          </a:xfrm>
          <a:prstGeom prst="rect">
            <a:avLst/>
          </a:prstGeom>
          <a:noFill/>
        </p:spPr>
        <p:txBody>
          <a:bodyPr wrap="square" lIns="91428" tIns="45714" rIns="91428" bIns="45714">
            <a:spAutoFit/>
          </a:bodyPr>
          <a:lstStyle/>
          <a:p>
            <a:pPr algn="ctr" defTabSz="914387" fontAlgn="auto">
              <a:spcBef>
                <a:spcPts val="0"/>
              </a:spcBef>
              <a:spcAft>
                <a:spcPts val="0"/>
              </a:spcAft>
            </a:pPr>
            <a:r>
              <a:rPr lang="en-US" altLang="zh-CN" sz="4400" b="1" dirty="0" smtClean="0">
                <a:ln w="0"/>
                <a:solidFill>
                  <a:srgbClr val="1775B9"/>
                </a:solidFill>
                <a:latin typeface="Calibri" panose="020F0502020204030204"/>
                <a:ea typeface="等线" panose="02010600030101010101" pitchFamily="2" charset="-122"/>
              </a:rPr>
              <a:t>Huawei ICT Competition </a:t>
            </a:r>
          </a:p>
          <a:p>
            <a:pPr algn="ctr" defTabSz="914387" fontAlgn="auto">
              <a:spcBef>
                <a:spcPts val="0"/>
              </a:spcBef>
              <a:spcAft>
                <a:spcPts val="0"/>
              </a:spcAft>
            </a:pPr>
            <a:r>
              <a:rPr lang="en-US" altLang="zh-CN" sz="4400" b="1" dirty="0" smtClean="0">
                <a:ln w="0"/>
                <a:solidFill>
                  <a:srgbClr val="1775B9"/>
                </a:solidFill>
                <a:latin typeface="Calibri" panose="020F0502020204030204"/>
                <a:ea typeface="等线" panose="02010600030101010101" pitchFamily="2" charset="-122"/>
              </a:rPr>
              <a:t>Middle </a:t>
            </a:r>
            <a:r>
              <a:rPr lang="en-US" altLang="zh-CN" sz="4400" b="1" dirty="0">
                <a:ln w="0"/>
                <a:solidFill>
                  <a:srgbClr val="1775B9"/>
                </a:solidFill>
                <a:latin typeface="Calibri" panose="020F0502020204030204"/>
                <a:ea typeface="等线" panose="02010600030101010101" pitchFamily="2" charset="-122"/>
              </a:rPr>
              <a:t>East </a:t>
            </a:r>
            <a:r>
              <a:rPr lang="en-US" altLang="zh-CN" sz="4400" b="1" dirty="0" smtClean="0">
                <a:ln w="0"/>
                <a:solidFill>
                  <a:srgbClr val="1775B9"/>
                </a:solidFill>
                <a:latin typeface="Calibri" panose="020F0502020204030204"/>
                <a:ea typeface="等线" panose="02010600030101010101" pitchFamily="2" charset="-122"/>
              </a:rPr>
              <a:t>2021</a:t>
            </a:r>
            <a:endParaRPr lang="en-US" altLang="zh-CN" sz="4400" b="1" dirty="0" smtClean="0">
              <a:ln w="0"/>
              <a:solidFill>
                <a:srgbClr val="1775B9"/>
              </a:solidFill>
              <a:latin typeface="Calibri" panose="020F0502020204030204"/>
              <a:ea typeface="等线" panose="02010600030101010101" pitchFamily="2" charset="-122"/>
            </a:endParaRPr>
          </a:p>
        </p:txBody>
      </p:sp>
      <p:sp>
        <p:nvSpPr>
          <p:cNvPr id="5" name="矩形 3"/>
          <p:cNvSpPr/>
          <p:nvPr/>
        </p:nvSpPr>
        <p:spPr>
          <a:xfrm>
            <a:off x="408955" y="2932420"/>
            <a:ext cx="5328592" cy="584763"/>
          </a:xfrm>
          <a:prstGeom prst="rect">
            <a:avLst/>
          </a:prstGeom>
          <a:noFill/>
        </p:spPr>
        <p:txBody>
          <a:bodyPr wrap="square" lIns="91428" tIns="45714" rIns="91428" bIns="45714">
            <a:spAutoFit/>
          </a:bodyPr>
          <a:lstStyle/>
          <a:p>
            <a:pPr algn="ctr" defTabSz="914387" fontAlgn="auto">
              <a:spcBef>
                <a:spcPts val="0"/>
              </a:spcBef>
              <a:spcAft>
                <a:spcPts val="0"/>
              </a:spcAft>
            </a:pPr>
            <a:r>
              <a:rPr lang="en-US" altLang="zh-CN" sz="3200" b="1" spc="300" dirty="0" smtClean="0">
                <a:solidFill>
                  <a:srgbClr val="9BBB59"/>
                </a:solidFill>
                <a:latin typeface="Huawei Sans" panose="020C0503030203020204"/>
              </a:rPr>
              <a:t>Innovation </a:t>
            </a:r>
            <a:r>
              <a:rPr lang="en-US" altLang="zh-CN" sz="3200" b="1" spc="300" dirty="0" smtClean="0">
                <a:solidFill>
                  <a:srgbClr val="9BBB59"/>
                </a:solidFill>
                <a:latin typeface="Huawei Sans" panose="020C0503030203020204"/>
              </a:rPr>
              <a:t>Competition</a:t>
            </a:r>
            <a:endParaRPr lang="en-US" altLang="zh-CN" sz="3200" b="1" spc="300" dirty="0">
              <a:solidFill>
                <a:srgbClr val="9BBB59"/>
              </a:solidFill>
              <a:latin typeface="Huawei Sans" panose="020C0503030203020204"/>
            </a:endParaRPr>
          </a:p>
        </p:txBody>
      </p:sp>
    </p:spTree>
    <p:extLst>
      <p:ext uri="{BB962C8B-B14F-4D97-AF65-F5344CB8AC3E}">
        <p14:creationId xmlns:p14="http://schemas.microsoft.com/office/powerpoint/2010/main" val="2076476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D7B0514-4060-0E4B-809B-B1B2E3258AB4}"/>
              </a:ext>
            </a:extLst>
          </p:cNvPr>
          <p:cNvSpPr>
            <a:spLocks noGrp="1"/>
          </p:cNvSpPr>
          <p:nvPr>
            <p:ph idx="10"/>
          </p:nvPr>
        </p:nvSpPr>
        <p:spPr>
          <a:xfrm>
            <a:off x="736162" y="1109644"/>
            <a:ext cx="10732033" cy="5110835"/>
          </a:xfrm>
          <a:solidFill>
            <a:schemeClr val="bg2"/>
          </a:solidFill>
        </p:spPr>
        <p:txBody>
          <a:bodyPr lIns="0" tIns="0" rIns="0" bIns="0">
            <a:noAutofit/>
          </a:bodyPr>
          <a:lstStyle/>
          <a:p>
            <a:pPr marL="14286">
              <a:lnSpc>
                <a:spcPct val="150000"/>
              </a:lnSpc>
            </a:pPr>
            <a:r>
              <a:rPr lang="en-US" altLang="zh-CN" b="1" dirty="0" smtClean="0">
                <a:latin typeface="Arial" panose="020B0604020202020204" pitchFamily="34" charset="0"/>
              </a:rPr>
              <a:t>Step </a:t>
            </a:r>
            <a:r>
              <a:rPr lang="en-US" altLang="zh-CN" b="1" dirty="0">
                <a:latin typeface="Arial" panose="020B0604020202020204" pitchFamily="34" charset="0"/>
              </a:rPr>
              <a:t>3</a:t>
            </a:r>
            <a:r>
              <a:rPr lang="en-US" altLang="zh-CN" b="1" dirty="0" smtClean="0">
                <a:latin typeface="Arial" panose="020B0604020202020204" pitchFamily="34" charset="0"/>
              </a:rPr>
              <a:t> </a:t>
            </a:r>
            <a:r>
              <a:rPr lang="zh-CN" altLang="en-US" b="1" dirty="0" smtClean="0">
                <a:latin typeface="Arial" panose="020B0604020202020204" pitchFamily="34" charset="0"/>
              </a:rPr>
              <a:t>：</a:t>
            </a:r>
            <a:r>
              <a:rPr lang="en-US" altLang="zh-CN" b="1" dirty="0">
                <a:latin typeface="Arial" panose="020B0604020202020204" pitchFamily="34" charset="0"/>
              </a:rPr>
              <a:t>Create innovative works</a:t>
            </a:r>
            <a:r>
              <a:rPr lang="zh-CN" altLang="en-US" b="1" dirty="0" smtClean="0">
                <a:latin typeface="Arial" panose="020B0604020202020204" pitchFamily="34" charset="0"/>
              </a:rPr>
              <a:t>：</a:t>
            </a:r>
            <a:endParaRPr lang="en-US" altLang="zh-CN" b="1" dirty="0" smtClean="0">
              <a:latin typeface="Arial" panose="020B0604020202020204" pitchFamily="34" charset="0"/>
            </a:endParaRPr>
          </a:p>
          <a:p>
            <a:pPr marL="813433" lvl="1" indent="-285721">
              <a:lnSpc>
                <a:spcPct val="150000"/>
              </a:lnSpc>
              <a:buFont typeface="Wingdings" panose="05000000000000000000" pitchFamily="2" charset="2"/>
              <a:buChar char="p"/>
            </a:pP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Entrants </a:t>
            </a:r>
            <a:r>
              <a:rPr lang="en-US" altLang="zh-CN" sz="1800" dirty="0">
                <a:latin typeface="Arial" panose="020B0604020202020204" pitchFamily="34" charset="0"/>
                <a:ea typeface="Microsoft YaHei" panose="020B0503020204020204" pitchFamily="34" charset="-122"/>
                <a:cs typeface="Arial" panose="020B0604020202020204" pitchFamily="34" charset="0"/>
              </a:rPr>
              <a:t>and teams create innovative idea. The innovation idea can be referred to “Huawei ICT Competition </a:t>
            </a: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Middle East 2021 </a:t>
            </a:r>
            <a:r>
              <a:rPr lang="en-US" altLang="zh-CN" sz="1800" dirty="0">
                <a:latin typeface="Arial" panose="020B0604020202020204" pitchFamily="34" charset="0"/>
                <a:ea typeface="Microsoft YaHei" panose="020B0503020204020204" pitchFamily="34" charset="-122"/>
                <a:cs typeface="Arial" panose="020B0604020202020204" pitchFamily="34" charset="0"/>
              </a:rPr>
              <a:t>Innovation Competition-Works Innovative Table”</a:t>
            </a:r>
          </a:p>
          <a:p>
            <a:pPr marL="813433" lvl="1" indent="-285721">
              <a:lnSpc>
                <a:spcPct val="150000"/>
              </a:lnSpc>
              <a:buFont typeface="Wingdings" panose="05000000000000000000" pitchFamily="2" charset="2"/>
              <a:buChar char="p"/>
            </a:pPr>
            <a:r>
              <a:rPr lang="en-US" altLang="zh-CN" sz="1800" dirty="0">
                <a:latin typeface="Arial" panose="020B0604020202020204" pitchFamily="34" charset="0"/>
                <a:ea typeface="Microsoft YaHei" panose="020B0503020204020204" pitchFamily="34" charset="-122"/>
                <a:cs typeface="Arial" panose="020B0604020202020204" pitchFamily="34" charset="0"/>
              </a:rPr>
              <a:t>It is recommended that entrants use HUAWEI </a:t>
            </a:r>
            <a:r>
              <a:rPr lang="en-US" altLang="zh-CN" sz="1800" dirty="0" err="1" smtClean="0">
                <a:latin typeface="Arial" panose="020B0604020202020204" pitchFamily="34" charset="0"/>
                <a:ea typeface="Microsoft YaHei" panose="020B0503020204020204" pitchFamily="34" charset="-122"/>
                <a:cs typeface="Arial" panose="020B0604020202020204" pitchFamily="34" charset="0"/>
              </a:rPr>
              <a:t>Mindspore</a:t>
            </a: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 resources </a:t>
            </a:r>
            <a:r>
              <a:rPr lang="en-US" altLang="zh-CN" sz="1800" dirty="0">
                <a:latin typeface="Arial" panose="020B0604020202020204" pitchFamily="34" charset="0"/>
                <a:ea typeface="Microsoft YaHei" panose="020B0503020204020204" pitchFamily="34" charset="-122"/>
                <a:cs typeface="Arial" panose="020B0604020202020204" pitchFamily="34" charset="0"/>
              </a:rPr>
              <a:t>to design and development in areas such as </a:t>
            </a: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AI.</a:t>
            </a:r>
            <a:endParaRPr lang="en-US" altLang="zh-CN" sz="1800" dirty="0">
              <a:latin typeface="Arial" panose="020B0604020202020204" pitchFamily="34" charset="0"/>
              <a:ea typeface="Microsoft YaHei" panose="020B0503020204020204" pitchFamily="34" charset="-122"/>
              <a:cs typeface="Arial" panose="020B0604020202020204" pitchFamily="34" charset="0"/>
            </a:endParaRPr>
          </a:p>
          <a:p>
            <a:pPr marL="813433" lvl="1" indent="-285721">
              <a:lnSpc>
                <a:spcPct val="150000"/>
              </a:lnSpc>
              <a:buFont typeface="Wingdings" panose="05000000000000000000" pitchFamily="2" charset="2"/>
              <a:buChar char="p"/>
            </a:pPr>
            <a:r>
              <a:rPr lang="en-US" altLang="zh-CN" sz="1800" dirty="0">
                <a:latin typeface="Arial" panose="020B0604020202020204" pitchFamily="34" charset="0"/>
                <a:ea typeface="微软雅黑" panose="020B0503020204020204" pitchFamily="34" charset="-122"/>
                <a:cs typeface="Arial" panose="020B0604020202020204" pitchFamily="34" charset="0"/>
              </a:rPr>
              <a:t>Works must be original, tutor project works of any form will be denied or use works which </a:t>
            </a:r>
          </a:p>
          <a:p>
            <a:pPr marL="527711" lvl="1" indent="0">
              <a:lnSpc>
                <a:spcPct val="150000"/>
              </a:lnSpc>
              <a:buNone/>
            </a:pPr>
            <a:r>
              <a:rPr lang="en-US" altLang="zh-CN" sz="1800" dirty="0">
                <a:latin typeface="Arial" panose="020B0604020202020204" pitchFamily="34" charset="0"/>
                <a:ea typeface="微软雅黑" panose="020B0503020204020204" pitchFamily="34" charset="-122"/>
                <a:cs typeface="Arial" panose="020B0604020202020204" pitchFamily="34" charset="0"/>
              </a:rPr>
              <a:t>   are used in another competitions to participate without modification. </a:t>
            </a:r>
          </a:p>
          <a:p>
            <a:pPr marL="813433" lvl="1" indent="-285721">
              <a:lnSpc>
                <a:spcPct val="150000"/>
              </a:lnSpc>
              <a:buFont typeface="Wingdings" panose="05000000000000000000" pitchFamily="2" charset="2"/>
              <a:buChar char="p"/>
            </a:pPr>
            <a:r>
              <a:rPr lang="en-US" altLang="zh-CN" sz="1800" dirty="0">
                <a:latin typeface="Arial" panose="020B0604020202020204" pitchFamily="34" charset="0"/>
                <a:ea typeface="微软雅黑" panose="020B0503020204020204" pitchFamily="34" charset="-122"/>
                <a:cs typeface="Arial" panose="020B0604020202020204" pitchFamily="34" charset="0"/>
              </a:rPr>
              <a:t>Instructors could give team theoretical guidance, and lead the team to participate.</a:t>
            </a:r>
          </a:p>
        </p:txBody>
      </p:sp>
      <p:sp>
        <p:nvSpPr>
          <p:cNvPr id="8" name="TextBox 7">
            <a:extLst>
              <a:ext uri="{FF2B5EF4-FFF2-40B4-BE49-F238E27FC236}">
                <a16:creationId xmlns="" xmlns:a16="http://schemas.microsoft.com/office/drawing/2014/main" id="{D8536F3D-D0C8-B447-A64B-59D377EA5296}"/>
              </a:ext>
            </a:extLst>
          </p:cNvPr>
          <p:cNvSpPr txBox="1"/>
          <p:nvPr/>
        </p:nvSpPr>
        <p:spPr>
          <a:xfrm>
            <a:off x="5659654" y="-1188565"/>
            <a:ext cx="184707" cy="528281"/>
          </a:xfrm>
          <a:prstGeom prst="rect">
            <a:avLst/>
          </a:prstGeom>
          <a:noFill/>
        </p:spPr>
        <p:txBody>
          <a:bodyPr wrap="none" rtlCol="0">
            <a:spAutoFit/>
          </a:bodyPr>
          <a:lstStyle/>
          <a:p>
            <a:pPr defTabSz="914387" fontAlgn="auto">
              <a:lnSpc>
                <a:spcPts val="3440"/>
              </a:lnSpc>
              <a:spcBef>
                <a:spcPts val="0"/>
              </a:spcBef>
              <a:spcAft>
                <a:spcPts val="0"/>
              </a:spcAft>
            </a:pPr>
            <a:endParaRPr lang="en-US" sz="3200" dirty="0">
              <a:solidFill>
                <a:srgbClr val="000000"/>
              </a:solidFill>
              <a:latin typeface="Microsoft YaHei" panose="020B0503020204020204" pitchFamily="34" charset="-122"/>
              <a:ea typeface="Microsoft YaHei" panose="020B0503020204020204" pitchFamily="34" charset="-122"/>
            </a:endParaRPr>
          </a:p>
        </p:txBody>
      </p:sp>
      <p:sp>
        <p:nvSpPr>
          <p:cNvPr id="7" name="Subtitle 1">
            <a:extLst>
              <a:ext uri="{FF2B5EF4-FFF2-40B4-BE49-F238E27FC236}">
                <a16:creationId xmlns:a16="http://schemas.microsoft.com/office/drawing/2014/main" xmlns="" id="{C6ADB1D9-336D-594D-9418-4BC486843D21}"/>
              </a:ext>
            </a:extLst>
          </p:cNvPr>
          <p:cNvSpPr>
            <a:spLocks noGrp="1"/>
          </p:cNvSpPr>
          <p:nvPr>
            <p:ph type="subTitle" idx="1"/>
          </p:nvPr>
        </p:nvSpPr>
        <p:spPr>
          <a:xfrm>
            <a:off x="726980" y="457315"/>
            <a:ext cx="10983340" cy="532625"/>
          </a:xfrm>
        </p:spPr>
        <p:txBody>
          <a:bodyPr>
            <a:normAutofit fontScale="92500"/>
          </a:bodyPr>
          <a:lstStyle/>
          <a:p>
            <a:pPr marL="342626" indent="-342626" eaLnBrk="0" hangingPunct="0">
              <a:spcBef>
                <a:spcPct val="20000"/>
              </a:spcBef>
              <a:buClr>
                <a:srgbClr val="990000"/>
              </a:buClr>
              <a:defRPr/>
            </a:pPr>
            <a:r>
              <a:rPr lang="en-US" altLang="zh-CN" dirty="0">
                <a:solidFill>
                  <a:srgbClr val="231815"/>
                </a:solidFill>
                <a:latin typeface="Arial" panose="020B0604020202020204" pitchFamily="34" charset="0"/>
                <a:ea typeface="+mn-ea"/>
                <a:cs typeface="Arial" panose="020B0604020202020204" pitchFamily="34" charset="0"/>
              </a:rPr>
              <a:t>Guide of </a:t>
            </a:r>
            <a:r>
              <a:rPr lang="en-US" altLang="zh-CN" dirty="0" smtClean="0">
                <a:solidFill>
                  <a:srgbClr val="231815"/>
                </a:solidFill>
                <a:latin typeface="Arial" panose="020B0604020202020204" pitchFamily="34" charset="0"/>
                <a:ea typeface="+mn-ea"/>
                <a:cs typeface="Arial" panose="020B0604020202020204" pitchFamily="34" charset="0"/>
              </a:rPr>
              <a:t>Huawei ICT Competition - Innovation Competition </a:t>
            </a:r>
            <a:r>
              <a:rPr lang="en-US" altLang="zh-CN" dirty="0" smtClean="0">
                <a:solidFill>
                  <a:srgbClr val="231815"/>
                </a:solidFill>
                <a:latin typeface="Arial" panose="020B0604020202020204" pitchFamily="34" charset="0"/>
                <a:cs typeface="Arial" panose="020B0604020202020204" pitchFamily="34" charset="0"/>
              </a:rPr>
              <a:t>(3)</a:t>
            </a:r>
            <a:endParaRPr lang="en-US" altLang="zh-CN" dirty="0">
              <a:solidFill>
                <a:srgbClr val="231815"/>
              </a:solidFill>
              <a:latin typeface="Arial" panose="020B0604020202020204" pitchFamily="34" charset="0"/>
              <a:ea typeface="+mn-ea"/>
              <a:cs typeface="Arial" panose="020B0604020202020204"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651369050"/>
              </p:ext>
            </p:extLst>
          </p:nvPr>
        </p:nvGraphicFramePr>
        <p:xfrm>
          <a:off x="10274051" y="5374010"/>
          <a:ext cx="914400" cy="792163"/>
        </p:xfrm>
        <a:graphic>
          <a:graphicData uri="http://schemas.openxmlformats.org/presentationml/2006/ole">
            <mc:AlternateContent xmlns:mc="http://schemas.openxmlformats.org/markup-compatibility/2006">
              <mc:Choice xmlns:v="urn:schemas-microsoft-com:vml" Requires="v">
                <p:oleObj spid="_x0000_s6186" name="Document" showAsIcon="1" r:id="rId3" imgW="914400" imgH="792360" progId="Word.Document.12">
                  <p:embed/>
                </p:oleObj>
              </mc:Choice>
              <mc:Fallback>
                <p:oleObj name="Document" showAsIcon="1" r:id="rId3" imgW="914400" imgH="792360" progId="Word.Document.12">
                  <p:embed/>
                  <p:pic>
                    <p:nvPicPr>
                      <p:cNvPr id="0" name=""/>
                      <p:cNvPicPr/>
                      <p:nvPr/>
                    </p:nvPicPr>
                    <p:blipFill>
                      <a:blip r:embed="rId4"/>
                      <a:stretch>
                        <a:fillRect/>
                      </a:stretch>
                    </p:blipFill>
                    <p:spPr>
                      <a:xfrm>
                        <a:off x="10274051" y="5374010"/>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85985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D7B0514-4060-0E4B-809B-B1B2E3258AB4}"/>
              </a:ext>
            </a:extLst>
          </p:cNvPr>
          <p:cNvSpPr>
            <a:spLocks noGrp="1"/>
          </p:cNvSpPr>
          <p:nvPr>
            <p:ph idx="10"/>
          </p:nvPr>
        </p:nvSpPr>
        <p:spPr>
          <a:xfrm>
            <a:off x="736162" y="1097305"/>
            <a:ext cx="10732033" cy="5282640"/>
          </a:xfrm>
          <a:solidFill>
            <a:schemeClr val="bg2"/>
          </a:solidFill>
        </p:spPr>
        <p:txBody>
          <a:bodyPr lIns="0" tIns="0" rIns="0" bIns="0">
            <a:noAutofit/>
          </a:bodyPr>
          <a:lstStyle/>
          <a:p>
            <a:pPr marL="14286">
              <a:lnSpc>
                <a:spcPct val="150000"/>
              </a:lnSpc>
            </a:pPr>
            <a:r>
              <a:rPr lang="en-US" altLang="zh-CN" b="1" dirty="0" smtClean="0">
                <a:latin typeface="Arial" panose="020B0604020202020204" pitchFamily="34" charset="0"/>
              </a:rPr>
              <a:t>Step 4</a:t>
            </a:r>
            <a:r>
              <a:rPr lang="zh-CN" altLang="en-US" b="1" dirty="0" smtClean="0">
                <a:latin typeface="Arial" panose="020B0604020202020204" pitchFamily="34" charset="0"/>
              </a:rPr>
              <a:t>：</a:t>
            </a:r>
            <a:r>
              <a:rPr lang="en-US" altLang="zh-CN" b="1" dirty="0" smtClean="0">
                <a:latin typeface="Arial" panose="020B0604020202020204" pitchFamily="34" charset="0"/>
              </a:rPr>
              <a:t>About</a:t>
            </a:r>
            <a:r>
              <a:rPr lang="en-US" altLang="zh-CN" b="1" dirty="0" smtClean="0">
                <a:latin typeface="Arial" panose="020B0604020202020204" pitchFamily="34" charset="0"/>
                <a:ea typeface="微软雅黑" panose="020B0503020204020204" pitchFamily="34" charset="-122"/>
              </a:rPr>
              <a:t> </a:t>
            </a:r>
            <a:r>
              <a:rPr lang="en-US" altLang="zh-CN" b="1" dirty="0">
                <a:latin typeface="Arial" panose="020B0604020202020204" pitchFamily="34" charset="0"/>
                <a:ea typeface="微软雅黑" panose="020B0503020204020204" pitchFamily="34" charset="-122"/>
              </a:rPr>
              <a:t>innovative </a:t>
            </a:r>
            <a:r>
              <a:rPr lang="en-US" altLang="zh-CN" b="1" dirty="0" smtClean="0">
                <a:latin typeface="Arial" panose="020B0604020202020204" pitchFamily="34" charset="0"/>
                <a:ea typeface="微软雅黑" panose="020B0503020204020204" pitchFamily="34" charset="-122"/>
              </a:rPr>
              <a:t>works</a:t>
            </a:r>
            <a:r>
              <a:rPr lang="zh-CN" altLang="en-US" b="1" dirty="0" smtClean="0">
                <a:latin typeface="Arial" panose="020B0604020202020204" pitchFamily="34" charset="0"/>
              </a:rPr>
              <a:t>：</a:t>
            </a:r>
            <a:endParaRPr lang="en-US" altLang="zh-CN" b="1" dirty="0" smtClean="0">
              <a:latin typeface="Arial" panose="020B0604020202020204" pitchFamily="34" charset="0"/>
            </a:endParaRPr>
          </a:p>
          <a:p>
            <a:pPr marL="813433" lvl="1" indent="-285721">
              <a:lnSpc>
                <a:spcPct val="150000"/>
              </a:lnSpc>
              <a:buFont typeface="Wingdings" panose="05000000000000000000" pitchFamily="2" charset="2"/>
              <a:buChar char="p"/>
            </a:pPr>
            <a:r>
              <a:rPr lang="en-US" altLang="zh-CN" sz="1800" dirty="0">
                <a:latin typeface="Arial" panose="020B0604020202020204" pitchFamily="34" charset="0"/>
                <a:ea typeface="Microsoft YaHei" panose="020B0503020204020204" pitchFamily="34" charset="-122"/>
                <a:cs typeface="Arial" panose="020B0604020202020204" pitchFamily="34" charset="0"/>
              </a:rPr>
              <a:t>The participating teams should consciously abide by the laws and regulations on intellectual property rights, and must not infringe on the intellectual property rights or other rights of others, and prohibit products that have intellectual property disputes. </a:t>
            </a:r>
          </a:p>
          <a:p>
            <a:pPr marL="813433" lvl="1" indent="-285721">
              <a:lnSpc>
                <a:spcPct val="150000"/>
              </a:lnSpc>
              <a:buFont typeface="Wingdings" panose="05000000000000000000" pitchFamily="2" charset="2"/>
              <a:buChar char="p"/>
            </a:pPr>
            <a:r>
              <a:rPr lang="en-US" altLang="zh-CN" sz="1800" dirty="0">
                <a:latin typeface="Arial" panose="020B0604020202020204" pitchFamily="34" charset="0"/>
                <a:ea typeface="Microsoft YaHei" panose="020B0503020204020204" pitchFamily="34" charset="-122"/>
                <a:cs typeface="Arial" panose="020B0604020202020204" pitchFamily="34" charset="0"/>
              </a:rPr>
              <a:t>Suggested topic:</a:t>
            </a:r>
          </a:p>
          <a:p>
            <a:pPr marL="813433" lvl="2" indent="-285721">
              <a:lnSpc>
                <a:spcPct val="150000"/>
              </a:lnSpc>
              <a:buFont typeface="Wingdings" panose="05000000000000000000" pitchFamily="2" charset="2"/>
              <a:buChar char="Ø"/>
            </a:pPr>
            <a:r>
              <a:rPr lang="en-US" altLang="zh-CN" sz="1600" dirty="0">
                <a:latin typeface="Arial" panose="020B0604020202020204" pitchFamily="34" charset="0"/>
                <a:ea typeface="Microsoft YaHei" panose="020B0503020204020204" pitchFamily="34" charset="-122"/>
                <a:cs typeface="Arial" panose="020B0604020202020204" pitchFamily="34" charset="0"/>
              </a:rPr>
              <a:t>Environmental protection and governance (</a:t>
            </a:r>
            <a:r>
              <a:rPr lang="en-US" altLang="zh-CN" sz="1600" dirty="0" err="1">
                <a:latin typeface="Arial" panose="020B0604020202020204" pitchFamily="34" charset="0"/>
                <a:ea typeface="Microsoft YaHei" panose="020B0503020204020204" pitchFamily="34" charset="-122"/>
                <a:cs typeface="Arial" panose="020B0604020202020204" pitchFamily="34" charset="0"/>
              </a:rPr>
              <a:t>eg</a:t>
            </a:r>
            <a:r>
              <a:rPr lang="en-US" altLang="zh-CN" sz="1600" dirty="0">
                <a:latin typeface="Arial" panose="020B0604020202020204" pitchFamily="34" charset="0"/>
                <a:ea typeface="Microsoft YaHei" panose="020B0503020204020204" pitchFamily="34" charset="-122"/>
                <a:cs typeface="Arial" panose="020B0604020202020204" pitchFamily="34" charset="0"/>
              </a:rPr>
              <a:t>: water quality monitoring, forest disaster prevention, smart trash can, etc.)</a:t>
            </a:r>
          </a:p>
          <a:p>
            <a:pPr marL="813433" lvl="2" indent="-285721">
              <a:lnSpc>
                <a:spcPct val="150000"/>
              </a:lnSpc>
              <a:buFont typeface="Wingdings" panose="05000000000000000000" pitchFamily="2" charset="2"/>
              <a:buChar char="Ø"/>
            </a:pPr>
            <a:r>
              <a:rPr lang="en-US" altLang="zh-CN" sz="1600" dirty="0">
                <a:latin typeface="Arial" panose="020B0604020202020204" pitchFamily="34" charset="0"/>
                <a:ea typeface="Microsoft YaHei" panose="020B0503020204020204" pitchFamily="34" charset="-122"/>
                <a:cs typeface="Arial" panose="020B0604020202020204" pitchFamily="34" charset="0"/>
              </a:rPr>
              <a:t>Help those in need (</a:t>
            </a:r>
            <a:r>
              <a:rPr lang="en-US" altLang="zh-CN" sz="1600" dirty="0" err="1">
                <a:latin typeface="Arial" panose="020B0604020202020204" pitchFamily="34" charset="0"/>
                <a:ea typeface="Microsoft YaHei" panose="020B0503020204020204" pitchFamily="34" charset="-122"/>
                <a:cs typeface="Arial" panose="020B0604020202020204" pitchFamily="34" charset="0"/>
              </a:rPr>
              <a:t>eg</a:t>
            </a:r>
            <a:r>
              <a:rPr lang="en-US" altLang="zh-CN" sz="1600" dirty="0">
                <a:latin typeface="Arial" panose="020B0604020202020204" pitchFamily="34" charset="0"/>
                <a:ea typeface="Microsoft YaHei" panose="020B0503020204020204" pitchFamily="34" charset="-122"/>
                <a:cs typeface="Arial" panose="020B0604020202020204" pitchFamily="34" charset="0"/>
              </a:rPr>
              <a:t>: care for the elderly, navigation for the blind, education for autistic children, etc.)</a:t>
            </a:r>
          </a:p>
          <a:p>
            <a:pPr marL="813433" lvl="2" indent="-285721">
              <a:lnSpc>
                <a:spcPct val="150000"/>
              </a:lnSpc>
              <a:buFont typeface="Wingdings" panose="05000000000000000000" pitchFamily="2" charset="2"/>
              <a:buChar char="Ø"/>
            </a:pPr>
            <a:r>
              <a:rPr lang="en-US" altLang="zh-CN" sz="1600" dirty="0">
                <a:latin typeface="Arial" panose="020B0604020202020204" pitchFamily="34" charset="0"/>
                <a:ea typeface="Microsoft YaHei" panose="020B0503020204020204" pitchFamily="34" charset="-122"/>
                <a:cs typeface="Arial" panose="020B0604020202020204" pitchFamily="34" charset="0"/>
              </a:rPr>
              <a:t>Improve people's lives (</a:t>
            </a:r>
            <a:r>
              <a:rPr lang="en-US" altLang="zh-CN" sz="1600" dirty="0" err="1">
                <a:latin typeface="Arial" panose="020B0604020202020204" pitchFamily="34" charset="0"/>
                <a:ea typeface="Microsoft YaHei" panose="020B0503020204020204" pitchFamily="34" charset="-122"/>
                <a:cs typeface="Arial" panose="020B0604020202020204" pitchFamily="34" charset="0"/>
              </a:rPr>
              <a:t>eg</a:t>
            </a:r>
            <a:r>
              <a:rPr lang="en-US" altLang="zh-CN" sz="1600" dirty="0">
                <a:latin typeface="Arial" panose="020B0604020202020204" pitchFamily="34" charset="0"/>
                <a:ea typeface="Microsoft YaHei" panose="020B0503020204020204" pitchFamily="34" charset="-122"/>
                <a:cs typeface="Arial" panose="020B0604020202020204" pitchFamily="34" charset="0"/>
              </a:rPr>
              <a:t>: smart poultry, smart street lamps, smart agriculture, etc.)</a:t>
            </a:r>
          </a:p>
          <a:p>
            <a:pPr marL="813433" lvl="1" indent="-285721">
              <a:lnSpc>
                <a:spcPct val="150000"/>
              </a:lnSpc>
              <a:buFont typeface="Wingdings" panose="05000000000000000000" pitchFamily="2" charset="2"/>
              <a:buChar char="u"/>
            </a:pPr>
            <a:r>
              <a:rPr lang="en-US" altLang="zh-CN" sz="1600" b="1" dirty="0">
                <a:solidFill>
                  <a:srgbClr val="C00000"/>
                </a:solidFill>
                <a:latin typeface="Arial" panose="020B0604020202020204" pitchFamily="34" charset="0"/>
                <a:ea typeface="Microsoft YaHei" panose="020B0503020204020204" pitchFamily="34" charset="-122"/>
                <a:cs typeface="Arial" panose="020B0604020202020204" pitchFamily="34" charset="0"/>
              </a:rPr>
              <a:t>Notes:</a:t>
            </a:r>
            <a:r>
              <a:rPr lang="en-US" altLang="zh-CN" sz="1600" dirty="0">
                <a:solidFill>
                  <a:srgbClr val="C00000"/>
                </a:solidFill>
                <a:latin typeface="Arial" panose="020B0604020202020204" pitchFamily="34" charset="0"/>
                <a:ea typeface="Microsoft YaHei" panose="020B0503020204020204" pitchFamily="34" charset="-122"/>
                <a:cs typeface="Arial" panose="020B0604020202020204" pitchFamily="34" charset="0"/>
              </a:rPr>
              <a:t> The intellectual property rights of the works are owned by the entrant team who create it. If the entrant team submits the works to participate in the Huawei Innovation Competition, Huawei has the right to display and disseminate the works.</a:t>
            </a:r>
            <a:endParaRPr lang="en-US" sz="1200" dirty="0">
              <a:latin typeface="Arial" panose="020B0604020202020204" pitchFamily="34" charset="0"/>
            </a:endParaRPr>
          </a:p>
        </p:txBody>
      </p:sp>
      <p:sp>
        <p:nvSpPr>
          <p:cNvPr id="8" name="TextBox 7">
            <a:extLst>
              <a:ext uri="{FF2B5EF4-FFF2-40B4-BE49-F238E27FC236}">
                <a16:creationId xmlns="" xmlns:a16="http://schemas.microsoft.com/office/drawing/2014/main" id="{D8536F3D-D0C8-B447-A64B-59D377EA5296}"/>
              </a:ext>
            </a:extLst>
          </p:cNvPr>
          <p:cNvSpPr txBox="1"/>
          <p:nvPr/>
        </p:nvSpPr>
        <p:spPr>
          <a:xfrm>
            <a:off x="5659654" y="-1188565"/>
            <a:ext cx="184707" cy="528281"/>
          </a:xfrm>
          <a:prstGeom prst="rect">
            <a:avLst/>
          </a:prstGeom>
          <a:noFill/>
        </p:spPr>
        <p:txBody>
          <a:bodyPr wrap="none" rtlCol="0">
            <a:spAutoFit/>
          </a:bodyPr>
          <a:lstStyle/>
          <a:p>
            <a:pPr defTabSz="914387" fontAlgn="auto">
              <a:lnSpc>
                <a:spcPts val="3440"/>
              </a:lnSpc>
              <a:spcBef>
                <a:spcPts val="0"/>
              </a:spcBef>
              <a:spcAft>
                <a:spcPts val="0"/>
              </a:spcAft>
            </a:pPr>
            <a:endParaRPr lang="en-US" sz="3200" dirty="0">
              <a:solidFill>
                <a:srgbClr val="000000"/>
              </a:solidFill>
              <a:latin typeface="Microsoft YaHei" panose="020B0503020204020204" pitchFamily="34" charset="-122"/>
              <a:ea typeface="Microsoft YaHei" panose="020B0503020204020204" pitchFamily="34" charset="-122"/>
            </a:endParaRPr>
          </a:p>
        </p:txBody>
      </p:sp>
      <p:sp>
        <p:nvSpPr>
          <p:cNvPr id="6" name="Subtitle 1">
            <a:extLst>
              <a:ext uri="{FF2B5EF4-FFF2-40B4-BE49-F238E27FC236}">
                <a16:creationId xmlns:a16="http://schemas.microsoft.com/office/drawing/2014/main" xmlns="" id="{C6ADB1D9-336D-594D-9418-4BC486843D21}"/>
              </a:ext>
            </a:extLst>
          </p:cNvPr>
          <p:cNvSpPr>
            <a:spLocks noGrp="1"/>
          </p:cNvSpPr>
          <p:nvPr>
            <p:ph type="subTitle" idx="1"/>
          </p:nvPr>
        </p:nvSpPr>
        <p:spPr>
          <a:xfrm>
            <a:off x="726980" y="457315"/>
            <a:ext cx="10983340" cy="532625"/>
          </a:xfrm>
        </p:spPr>
        <p:txBody>
          <a:bodyPr>
            <a:normAutofit fontScale="92500"/>
          </a:bodyPr>
          <a:lstStyle/>
          <a:p>
            <a:pPr marL="342626" indent="-342626" eaLnBrk="0" hangingPunct="0">
              <a:spcBef>
                <a:spcPct val="20000"/>
              </a:spcBef>
              <a:buClr>
                <a:srgbClr val="990000"/>
              </a:buClr>
              <a:defRPr/>
            </a:pPr>
            <a:r>
              <a:rPr lang="en-US" altLang="zh-CN" dirty="0">
                <a:solidFill>
                  <a:srgbClr val="231815"/>
                </a:solidFill>
                <a:latin typeface="Arial" panose="020B0604020202020204" pitchFamily="34" charset="0"/>
                <a:ea typeface="+mn-ea"/>
                <a:cs typeface="Arial" panose="020B0604020202020204" pitchFamily="34" charset="0"/>
              </a:rPr>
              <a:t>Guide of </a:t>
            </a:r>
            <a:r>
              <a:rPr lang="en-US" altLang="zh-CN" dirty="0" smtClean="0">
                <a:solidFill>
                  <a:srgbClr val="231815"/>
                </a:solidFill>
                <a:latin typeface="Arial" panose="020B0604020202020204" pitchFamily="34" charset="0"/>
                <a:ea typeface="+mn-ea"/>
                <a:cs typeface="Arial" panose="020B0604020202020204" pitchFamily="34" charset="0"/>
              </a:rPr>
              <a:t>Huawei ICT Competition - Innovation Competition </a:t>
            </a:r>
            <a:r>
              <a:rPr lang="en-US" altLang="zh-CN" dirty="0" smtClean="0">
                <a:solidFill>
                  <a:srgbClr val="231815"/>
                </a:solidFill>
                <a:latin typeface="Arial" panose="020B0604020202020204" pitchFamily="34" charset="0"/>
                <a:cs typeface="Arial" panose="020B0604020202020204" pitchFamily="34" charset="0"/>
              </a:rPr>
              <a:t>(4)</a:t>
            </a:r>
            <a:endParaRPr lang="en-US" altLang="zh-CN" dirty="0">
              <a:solidFill>
                <a:srgbClr val="231815"/>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4311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D7B0514-4060-0E4B-809B-B1B2E3258AB4}"/>
              </a:ext>
            </a:extLst>
          </p:cNvPr>
          <p:cNvSpPr>
            <a:spLocks noGrp="1"/>
          </p:cNvSpPr>
          <p:nvPr>
            <p:ph idx="10"/>
          </p:nvPr>
        </p:nvSpPr>
        <p:spPr>
          <a:xfrm>
            <a:off x="726980" y="1075635"/>
            <a:ext cx="10741215" cy="4542041"/>
          </a:xfrm>
        </p:spPr>
        <p:txBody>
          <a:bodyPr lIns="0" tIns="0" rIns="0" bIns="0">
            <a:noAutofit/>
          </a:bodyPr>
          <a:lstStyle/>
          <a:p>
            <a:pPr marL="14286">
              <a:lnSpc>
                <a:spcPct val="150000"/>
              </a:lnSpc>
            </a:pPr>
            <a:r>
              <a:rPr lang="en-US" altLang="zh-CN" b="1" dirty="0" smtClean="0">
                <a:latin typeface="Arial" panose="020B0604020202020204" pitchFamily="34" charset="0"/>
              </a:rPr>
              <a:t> Step 5. </a:t>
            </a:r>
            <a:r>
              <a:rPr lang="en-US" altLang="zh-CN" b="1" dirty="0">
                <a:latin typeface="Arial" panose="020B0604020202020204" pitchFamily="34" charset="0"/>
              </a:rPr>
              <a:t>Submit </a:t>
            </a:r>
            <a:r>
              <a:rPr lang="en-US" altLang="zh-CN" b="1" dirty="0" smtClean="0">
                <a:latin typeface="Arial" panose="020B0604020202020204" pitchFamily="34" charset="0"/>
              </a:rPr>
              <a:t>innovation works </a:t>
            </a:r>
            <a:r>
              <a:rPr lang="zh-CN" altLang="en-US" b="1" dirty="0" smtClean="0">
                <a:latin typeface="Arial" panose="020B0604020202020204" pitchFamily="34" charset="0"/>
              </a:rPr>
              <a:t>：</a:t>
            </a:r>
            <a:endParaRPr lang="en-US" altLang="zh-CN" b="1" dirty="0" smtClean="0">
              <a:latin typeface="Arial" panose="020B0604020202020204" pitchFamily="34" charset="0"/>
            </a:endParaRPr>
          </a:p>
          <a:p>
            <a:pPr marL="813433" lvl="1" indent="-285721">
              <a:lnSpc>
                <a:spcPct val="150000"/>
              </a:lnSpc>
              <a:buFont typeface="Wingdings" panose="05000000000000000000" pitchFamily="2" charset="2"/>
              <a:buChar char="p"/>
            </a:pPr>
            <a:r>
              <a:rPr lang="en-US" altLang="zh-CN" sz="1800" dirty="0">
                <a:latin typeface="Arial" panose="020B0604020202020204" pitchFamily="34" charset="0"/>
                <a:ea typeface="微软雅黑" panose="020B0503020204020204" pitchFamily="34" charset="-122"/>
                <a:cs typeface="Arial" panose="020B0604020202020204" pitchFamily="34" charset="0"/>
              </a:rPr>
              <a:t>Entrants and team use HUAWEI </a:t>
            </a:r>
            <a:r>
              <a:rPr lang="en-US" altLang="zh-CN" sz="1800" dirty="0" err="1" smtClean="0">
                <a:latin typeface="Arial" panose="020B0604020202020204" pitchFamily="34" charset="0"/>
                <a:ea typeface="微软雅黑" panose="020B0503020204020204" pitchFamily="34" charset="-122"/>
                <a:cs typeface="Arial" panose="020B0604020202020204" pitchFamily="34" charset="0"/>
              </a:rPr>
              <a:t>Mindspore</a:t>
            </a:r>
            <a:r>
              <a:rPr lang="en-US" altLang="zh-CN" sz="1800" dirty="0" smtClean="0">
                <a:latin typeface="Arial" panose="020B0604020202020204" pitchFamily="34" charset="0"/>
                <a:ea typeface="微软雅黑" panose="020B0503020204020204" pitchFamily="34" charset="-122"/>
                <a:cs typeface="Arial" panose="020B0604020202020204" pitchFamily="34" charset="0"/>
              </a:rPr>
              <a:t> resources </a:t>
            </a:r>
            <a:r>
              <a:rPr lang="en-US" altLang="zh-CN" sz="1800" dirty="0">
                <a:latin typeface="Arial" panose="020B0604020202020204" pitchFamily="34" charset="0"/>
                <a:ea typeface="微软雅黑" panose="020B0503020204020204" pitchFamily="34" charset="-122"/>
                <a:cs typeface="Arial" panose="020B0604020202020204" pitchFamily="34" charset="0"/>
              </a:rPr>
              <a:t>to implement the innovative solution and output a complete works.</a:t>
            </a:r>
            <a:endParaRPr lang="en-US" altLang="zh-CN" sz="1800" dirty="0">
              <a:solidFill>
                <a:schemeClr val="accent1"/>
              </a:solidFill>
              <a:latin typeface="Arial" panose="020B0604020202020204" pitchFamily="34" charset="0"/>
              <a:ea typeface="微软雅黑" pitchFamily="34" charset="-122"/>
              <a:cs typeface="Arial" panose="020B0604020202020204" pitchFamily="34" charset="0"/>
            </a:endParaRPr>
          </a:p>
          <a:p>
            <a:pPr marL="813433" lvl="1" indent="-285721">
              <a:lnSpc>
                <a:spcPct val="150000"/>
              </a:lnSpc>
              <a:buFont typeface="Wingdings" panose="05000000000000000000" pitchFamily="2" charset="2"/>
              <a:buChar char="p"/>
            </a:pPr>
            <a:r>
              <a:rPr lang="en-US" altLang="zh-CN" sz="1800" dirty="0">
                <a:solidFill>
                  <a:srgbClr val="000000"/>
                </a:solidFill>
                <a:latin typeface="Arial" panose="020B0604020202020204" pitchFamily="34" charset="0"/>
                <a:ea typeface="微软雅黑" pitchFamily="34" charset="-122"/>
                <a:cs typeface="Arial" panose="020B0604020202020204" pitchFamily="34" charset="0"/>
              </a:rPr>
              <a:t>Entrants submit their complete works.</a:t>
            </a:r>
            <a:r>
              <a:rPr lang="zh-CN" altLang="en-US" sz="1800" dirty="0">
                <a:solidFill>
                  <a:srgbClr val="000000"/>
                </a:solidFill>
                <a:latin typeface="Arial" panose="020B0604020202020204" pitchFamily="34" charset="0"/>
                <a:ea typeface="微软雅黑" pitchFamily="34" charset="-122"/>
                <a:cs typeface="Arial" panose="020B0604020202020204" pitchFamily="34" charset="0"/>
              </a:rPr>
              <a:t> </a:t>
            </a:r>
            <a:r>
              <a:rPr lang="en-US" altLang="zh-CN" sz="1800" dirty="0">
                <a:solidFill>
                  <a:srgbClr val="000000"/>
                </a:solidFill>
                <a:latin typeface="Arial" panose="020B0604020202020204" pitchFamily="34" charset="0"/>
                <a:ea typeface="微软雅黑" pitchFamily="34" charset="-122"/>
                <a:cs typeface="Arial" panose="020B0604020202020204" pitchFamily="34" charset="0"/>
              </a:rPr>
              <a:t>It include design description documents, works </a:t>
            </a:r>
          </a:p>
          <a:p>
            <a:pPr marL="527711" lvl="1" indent="0">
              <a:lnSpc>
                <a:spcPct val="150000"/>
              </a:lnSpc>
              <a:buNone/>
            </a:pPr>
            <a:r>
              <a:rPr lang="en-US" altLang="zh-CN" sz="1800" dirty="0">
                <a:solidFill>
                  <a:srgbClr val="000000"/>
                </a:solidFill>
                <a:latin typeface="Arial" panose="020B0604020202020204" pitchFamily="34" charset="0"/>
                <a:ea typeface="微软雅黑" pitchFamily="34" charset="-122"/>
                <a:cs typeface="Arial" panose="020B0604020202020204" pitchFamily="34" charset="0"/>
              </a:rPr>
              <a:t>    description PPT, work demonstration, etc.</a:t>
            </a:r>
          </a:p>
          <a:p>
            <a:pPr marL="813433" lvl="1" indent="-285721">
              <a:lnSpc>
                <a:spcPct val="150000"/>
              </a:lnSpc>
            </a:pPr>
            <a:r>
              <a:rPr lang="en-US" altLang="zh-CN" sz="1600" b="1" dirty="0">
                <a:solidFill>
                  <a:srgbClr val="000000"/>
                </a:solidFill>
                <a:latin typeface="Arial" panose="020B0604020202020204" pitchFamily="34" charset="0"/>
                <a:ea typeface="微软雅黑" pitchFamily="34" charset="-122"/>
                <a:cs typeface="Arial" panose="020B0604020202020204" pitchFamily="34" charset="0"/>
              </a:rPr>
              <a:t>Design description document </a:t>
            </a:r>
            <a:r>
              <a:rPr lang="en-US" altLang="zh-CN" sz="1600" dirty="0">
                <a:solidFill>
                  <a:srgbClr val="000000"/>
                </a:solidFill>
                <a:latin typeface="Arial" panose="020B0604020202020204" pitchFamily="34" charset="0"/>
                <a:ea typeface="微软雅黑" pitchFamily="34" charset="-122"/>
                <a:cs typeface="Arial" panose="020B0604020202020204" pitchFamily="34" charset="0"/>
              </a:rPr>
              <a:t>mainly includes the work overview, system design overview, design and implementation based on certain technology and so on. </a:t>
            </a:r>
          </a:p>
          <a:p>
            <a:pPr marL="813433" lvl="1" indent="-285721">
              <a:lnSpc>
                <a:spcPct val="150000"/>
              </a:lnSpc>
            </a:pPr>
            <a:r>
              <a:rPr lang="en-US" altLang="zh-CN" sz="1600" b="1" dirty="0">
                <a:solidFill>
                  <a:srgbClr val="000000"/>
                </a:solidFill>
                <a:latin typeface="Arial" panose="020B0604020202020204" pitchFamily="34" charset="0"/>
                <a:ea typeface="微软雅黑" pitchFamily="34" charset="-122"/>
                <a:cs typeface="Arial" panose="020B0604020202020204" pitchFamily="34" charset="0"/>
              </a:rPr>
              <a:t>Works description PPT </a:t>
            </a:r>
            <a:r>
              <a:rPr lang="en-US" altLang="zh-CN" sz="1600" dirty="0">
                <a:solidFill>
                  <a:srgbClr val="000000"/>
                </a:solidFill>
                <a:latin typeface="Arial" panose="020B0604020202020204" pitchFamily="34" charset="0"/>
                <a:ea typeface="微软雅黑" pitchFamily="34" charset="-122"/>
                <a:cs typeface="Arial" panose="020B0604020202020204" pitchFamily="34" charset="0"/>
              </a:rPr>
              <a:t>mainly includes design background and purpose, feasibility and innovation analysis, system function and design overview, technical realization and technical difficulties, summary and prospect.</a:t>
            </a:r>
          </a:p>
          <a:p>
            <a:pPr marL="813433" lvl="1" indent="-285721">
              <a:lnSpc>
                <a:spcPct val="150000"/>
              </a:lnSpc>
            </a:pPr>
            <a:r>
              <a:rPr lang="en-US" altLang="zh-CN" sz="1600" b="1" dirty="0">
                <a:solidFill>
                  <a:srgbClr val="000000"/>
                </a:solidFill>
                <a:latin typeface="Arial" panose="020B0604020202020204" pitchFamily="34" charset="0"/>
                <a:ea typeface="微软雅黑" pitchFamily="34" charset="-122"/>
                <a:cs typeface="Arial" panose="020B0604020202020204" pitchFamily="34" charset="0"/>
              </a:rPr>
              <a:t>Works demonstration</a:t>
            </a:r>
            <a:r>
              <a:rPr lang="zh-CN" altLang="en-US" sz="1600" dirty="0">
                <a:solidFill>
                  <a:srgbClr val="000000"/>
                </a:solidFill>
                <a:latin typeface="Arial" panose="020B0604020202020204" pitchFamily="34" charset="0"/>
                <a:ea typeface="微软雅黑" pitchFamily="34" charset="-122"/>
                <a:cs typeface="Arial" panose="020B0604020202020204" pitchFamily="34" charset="0"/>
              </a:rPr>
              <a:t>：</a:t>
            </a:r>
            <a:r>
              <a:rPr lang="en-US" altLang="zh-CN" sz="1600" dirty="0">
                <a:solidFill>
                  <a:srgbClr val="000000"/>
                </a:solidFill>
                <a:latin typeface="Arial" panose="020B0604020202020204" pitchFamily="34" charset="0"/>
                <a:ea typeface="微软雅黑" pitchFamily="34" charset="-122"/>
                <a:cs typeface="Arial" panose="020B0604020202020204" pitchFamily="34" charset="0"/>
              </a:rPr>
              <a:t>The recorded video or live demonstration of the work can be displayed.</a:t>
            </a:r>
            <a:r>
              <a:rPr lang="en-US" altLang="zh-CN" sz="1800" dirty="0">
                <a:latin typeface="Arial" panose="020B0604020202020204" pitchFamily="34" charset="0"/>
                <a:ea typeface="Microsoft YaHei" panose="020B0503020204020204" pitchFamily="34" charset="-122"/>
                <a:cs typeface="Arial" panose="020B0604020202020204" pitchFamily="34" charset="0"/>
              </a:rPr>
              <a:t>  </a:t>
            </a:r>
            <a:endParaRPr lang="en-US" dirty="0">
              <a:solidFill>
                <a:schemeClr val="tx1"/>
              </a:solidFill>
              <a:latin typeface="Arial" panose="020B0604020202020204" pitchFamily="34" charset="0"/>
            </a:endParaRPr>
          </a:p>
        </p:txBody>
      </p:sp>
      <p:sp>
        <p:nvSpPr>
          <p:cNvPr id="8" name="TextBox 7">
            <a:extLst>
              <a:ext uri="{FF2B5EF4-FFF2-40B4-BE49-F238E27FC236}">
                <a16:creationId xmlns="" xmlns:a16="http://schemas.microsoft.com/office/drawing/2014/main" id="{D8536F3D-D0C8-B447-A64B-59D377EA5296}"/>
              </a:ext>
            </a:extLst>
          </p:cNvPr>
          <p:cNvSpPr txBox="1"/>
          <p:nvPr/>
        </p:nvSpPr>
        <p:spPr>
          <a:xfrm>
            <a:off x="5659654" y="-1188565"/>
            <a:ext cx="184707" cy="528281"/>
          </a:xfrm>
          <a:prstGeom prst="rect">
            <a:avLst/>
          </a:prstGeom>
          <a:noFill/>
        </p:spPr>
        <p:txBody>
          <a:bodyPr wrap="none" rtlCol="0">
            <a:spAutoFit/>
          </a:bodyPr>
          <a:lstStyle/>
          <a:p>
            <a:pPr defTabSz="914387" fontAlgn="auto">
              <a:lnSpc>
                <a:spcPts val="3440"/>
              </a:lnSpc>
              <a:spcBef>
                <a:spcPts val="0"/>
              </a:spcBef>
              <a:spcAft>
                <a:spcPts val="0"/>
              </a:spcAft>
            </a:pPr>
            <a:endParaRPr lang="en-US" sz="3200" dirty="0">
              <a:solidFill>
                <a:srgbClr val="000000"/>
              </a:solidFill>
              <a:latin typeface="Microsoft YaHei" panose="020B0503020204020204" pitchFamily="34" charset="-122"/>
              <a:ea typeface="Microsoft YaHei" panose="020B0503020204020204" pitchFamily="34" charset="-122"/>
            </a:endParaRPr>
          </a:p>
        </p:txBody>
      </p:sp>
      <p:sp>
        <p:nvSpPr>
          <p:cNvPr id="9" name="Subtitle 1">
            <a:extLst>
              <a:ext uri="{FF2B5EF4-FFF2-40B4-BE49-F238E27FC236}">
                <a16:creationId xmlns:a16="http://schemas.microsoft.com/office/drawing/2014/main" xmlns="" id="{C6ADB1D9-336D-594D-9418-4BC486843D21}"/>
              </a:ext>
            </a:extLst>
          </p:cNvPr>
          <p:cNvSpPr>
            <a:spLocks noGrp="1"/>
          </p:cNvSpPr>
          <p:nvPr>
            <p:ph type="subTitle" idx="1"/>
          </p:nvPr>
        </p:nvSpPr>
        <p:spPr>
          <a:xfrm>
            <a:off x="726980" y="457315"/>
            <a:ext cx="10983340" cy="532625"/>
          </a:xfrm>
        </p:spPr>
        <p:txBody>
          <a:bodyPr>
            <a:normAutofit fontScale="92500"/>
          </a:bodyPr>
          <a:lstStyle/>
          <a:p>
            <a:pPr marL="342626" indent="-342626" eaLnBrk="0" hangingPunct="0">
              <a:spcBef>
                <a:spcPct val="20000"/>
              </a:spcBef>
              <a:buClr>
                <a:srgbClr val="990000"/>
              </a:buClr>
              <a:defRPr/>
            </a:pPr>
            <a:r>
              <a:rPr lang="en-US" altLang="zh-CN" dirty="0">
                <a:solidFill>
                  <a:srgbClr val="231815"/>
                </a:solidFill>
                <a:latin typeface="Arial" panose="020B0604020202020204" pitchFamily="34" charset="0"/>
                <a:ea typeface="+mn-ea"/>
                <a:cs typeface="Arial" panose="020B0604020202020204" pitchFamily="34" charset="0"/>
              </a:rPr>
              <a:t>Guide of </a:t>
            </a:r>
            <a:r>
              <a:rPr lang="en-US" altLang="zh-CN" dirty="0" smtClean="0">
                <a:solidFill>
                  <a:srgbClr val="231815"/>
                </a:solidFill>
                <a:latin typeface="Arial" panose="020B0604020202020204" pitchFamily="34" charset="0"/>
                <a:ea typeface="+mn-ea"/>
                <a:cs typeface="Arial" panose="020B0604020202020204" pitchFamily="34" charset="0"/>
              </a:rPr>
              <a:t>Huawei ICT Competition - Innovation Competition </a:t>
            </a:r>
            <a:r>
              <a:rPr lang="en-US" altLang="zh-CN" dirty="0" smtClean="0">
                <a:solidFill>
                  <a:srgbClr val="231815"/>
                </a:solidFill>
                <a:latin typeface="Arial" panose="020B0604020202020204" pitchFamily="34" charset="0"/>
                <a:cs typeface="Arial" panose="020B0604020202020204" pitchFamily="34" charset="0"/>
              </a:rPr>
              <a:t>(5)</a:t>
            </a:r>
            <a:endParaRPr lang="en-US" altLang="zh-CN" dirty="0">
              <a:solidFill>
                <a:srgbClr val="231815"/>
              </a:solidFill>
              <a:latin typeface="Arial" panose="020B0604020202020204" pitchFamily="34" charset="0"/>
              <a:ea typeface="+mn-ea"/>
              <a:cs typeface="Arial" panose="020B0604020202020204" pitchFamily="34" charset="0"/>
            </a:endParaRPr>
          </a:p>
        </p:txBody>
      </p:sp>
      <p:sp>
        <p:nvSpPr>
          <p:cNvPr id="7" name="文本框 6"/>
          <p:cNvSpPr txBox="1"/>
          <p:nvPr/>
        </p:nvSpPr>
        <p:spPr>
          <a:xfrm>
            <a:off x="5489530" y="5830445"/>
            <a:ext cx="1645301" cy="528281"/>
          </a:xfrm>
          <a:prstGeom prst="rect">
            <a:avLst/>
          </a:prstGeom>
          <a:noFill/>
        </p:spPr>
        <p:txBody>
          <a:bodyPr wrap="none" rtlCol="0">
            <a:spAutoFit/>
          </a:bodyPr>
          <a:lstStyle/>
          <a:p>
            <a:pPr defTabSz="914387" fontAlgn="auto">
              <a:lnSpc>
                <a:spcPts val="3440"/>
              </a:lnSpc>
              <a:spcBef>
                <a:spcPts val="0"/>
              </a:spcBef>
              <a:spcAft>
                <a:spcPts val="0"/>
              </a:spcAft>
            </a:pPr>
            <a:r>
              <a:rPr lang="en-US" altLang="zh-CN" sz="1600" i="1" dirty="0">
                <a:solidFill>
                  <a:srgbClr val="000000"/>
                </a:solidFill>
                <a:latin typeface="Microsoft YaHei" panose="020B0503020204020204" pitchFamily="34" charset="-122"/>
                <a:ea typeface="Microsoft YaHei" panose="020B0503020204020204" pitchFamily="34" charset="-122"/>
              </a:rPr>
              <a:t>Reference case</a:t>
            </a:r>
            <a:endParaRPr lang="zh-CN" altLang="en-US" sz="1600" i="1" dirty="0">
              <a:solidFill>
                <a:srgbClr val="000000"/>
              </a:solidFill>
              <a:latin typeface="Microsoft YaHei" panose="020B0503020204020204" pitchFamily="34" charset="-122"/>
              <a:ea typeface="Microsoft YaHei" panose="020B0503020204020204" pitchFamily="34" charset="-122"/>
            </a:endParaRPr>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val="3496589305"/>
              </p:ext>
            </p:extLst>
          </p:nvPr>
        </p:nvGraphicFramePr>
        <p:xfrm>
          <a:off x="7082584" y="5830443"/>
          <a:ext cx="914400" cy="792163"/>
        </p:xfrm>
        <a:graphic>
          <a:graphicData uri="http://schemas.openxmlformats.org/presentationml/2006/ole">
            <mc:AlternateContent xmlns:mc="http://schemas.openxmlformats.org/markup-compatibility/2006">
              <mc:Choice xmlns:v="urn:schemas-microsoft-com:vml" Requires="v">
                <p:oleObj spid="_x0000_s5234" name="Presentation" showAsIcon="1" r:id="rId4" imgW="914400" imgH="792360" progId="PowerPoint.Show.12">
                  <p:embed/>
                </p:oleObj>
              </mc:Choice>
              <mc:Fallback>
                <p:oleObj name="Presentation" showAsIcon="1" r:id="rId4" imgW="914400" imgH="792360" progId="PowerPoint.Show.12">
                  <p:embed/>
                  <p:pic>
                    <p:nvPicPr>
                      <p:cNvPr id="0" name=""/>
                      <p:cNvPicPr/>
                      <p:nvPr/>
                    </p:nvPicPr>
                    <p:blipFill>
                      <a:blip r:embed="rId5"/>
                      <a:stretch>
                        <a:fillRect/>
                      </a:stretch>
                    </p:blipFill>
                    <p:spPr>
                      <a:xfrm>
                        <a:off x="7082584" y="5830443"/>
                        <a:ext cx="914400" cy="7921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76144775"/>
              </p:ext>
            </p:extLst>
          </p:nvPr>
        </p:nvGraphicFramePr>
        <p:xfrm>
          <a:off x="8056360" y="5851665"/>
          <a:ext cx="914400" cy="792163"/>
        </p:xfrm>
        <a:graphic>
          <a:graphicData uri="http://schemas.openxmlformats.org/presentationml/2006/ole">
            <mc:AlternateContent xmlns:mc="http://schemas.openxmlformats.org/markup-compatibility/2006">
              <mc:Choice xmlns:v="urn:schemas-microsoft-com:vml" Requires="v">
                <p:oleObj spid="_x0000_s5235" name="Acrobat Document" showAsIcon="1" r:id="rId6" imgW="914400" imgH="792360" progId="AcroExch.Document.DC">
                  <p:embed/>
                </p:oleObj>
              </mc:Choice>
              <mc:Fallback>
                <p:oleObj name="Acrobat Document" showAsIcon="1" r:id="rId6" imgW="914400" imgH="792360" progId="AcroExch.Document.DC">
                  <p:embed/>
                  <p:pic>
                    <p:nvPicPr>
                      <p:cNvPr id="0" name=""/>
                      <p:cNvPicPr/>
                      <p:nvPr/>
                    </p:nvPicPr>
                    <p:blipFill>
                      <a:blip r:embed="rId7"/>
                      <a:stretch>
                        <a:fillRect/>
                      </a:stretch>
                    </p:blipFill>
                    <p:spPr>
                      <a:xfrm>
                        <a:off x="8056360" y="5851665"/>
                        <a:ext cx="914400" cy="792163"/>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856462062"/>
              </p:ext>
            </p:extLst>
          </p:nvPr>
        </p:nvGraphicFramePr>
        <p:xfrm>
          <a:off x="9030136" y="5851664"/>
          <a:ext cx="914400" cy="792163"/>
        </p:xfrm>
        <a:graphic>
          <a:graphicData uri="http://schemas.openxmlformats.org/presentationml/2006/ole">
            <mc:AlternateContent xmlns:mc="http://schemas.openxmlformats.org/markup-compatibility/2006">
              <mc:Choice xmlns:v="urn:schemas-microsoft-com:vml" Requires="v">
                <p:oleObj spid="_x0000_s5236" name="包装程序外壳对象" showAsIcon="1" r:id="rId8" imgW="914400" imgH="792360" progId="Package">
                  <p:embed/>
                </p:oleObj>
              </mc:Choice>
              <mc:Fallback>
                <p:oleObj name="包装程序外壳对象" showAsIcon="1" r:id="rId8" imgW="914400" imgH="792360" progId="Package">
                  <p:embed/>
                  <p:pic>
                    <p:nvPicPr>
                      <p:cNvPr id="0" name=""/>
                      <p:cNvPicPr/>
                      <p:nvPr/>
                    </p:nvPicPr>
                    <p:blipFill>
                      <a:blip r:embed="rId9"/>
                      <a:stretch>
                        <a:fillRect/>
                      </a:stretch>
                    </p:blipFill>
                    <p:spPr>
                      <a:xfrm>
                        <a:off x="9030136" y="5851664"/>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19202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71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241"/>
            <a:ext cx="12195175" cy="68571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fontAlgn="auto">
              <a:spcBef>
                <a:spcPts val="0"/>
              </a:spcBef>
              <a:spcAft>
                <a:spcPts val="0"/>
              </a:spcAft>
            </a:pPr>
            <a:endParaRPr lang="zh-CN" altLang="en-US" sz="1800">
              <a:solidFill>
                <a:srgbClr val="F2F2F2"/>
              </a:solidFill>
            </a:endParaRPr>
          </a:p>
        </p:txBody>
      </p:sp>
      <p:sp>
        <p:nvSpPr>
          <p:cNvPr id="3" name="矩形 2"/>
          <p:cNvSpPr/>
          <p:nvPr/>
        </p:nvSpPr>
        <p:spPr>
          <a:xfrm>
            <a:off x="793" y="2828"/>
            <a:ext cx="12195175" cy="6857107"/>
          </a:xfrm>
          <a:prstGeom prst="rect">
            <a:avLst/>
          </a:prstGeom>
          <a:blipFill dpi="0" rotWithShape="1">
            <a:blip r:embed="rId2">
              <a:alphaModFix amt="6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fontAlgn="auto">
              <a:spcBef>
                <a:spcPts val="0"/>
              </a:spcBef>
              <a:spcAft>
                <a:spcPts val="0"/>
              </a:spcAft>
            </a:pPr>
            <a:endParaRPr lang="zh-CN" altLang="en-US" sz="1800" dirty="0">
              <a:solidFill>
                <a:srgbClr val="F2F2F2"/>
              </a:solidFill>
            </a:endParaRPr>
          </a:p>
        </p:txBody>
      </p:sp>
      <p:sp>
        <p:nvSpPr>
          <p:cNvPr id="5" name="文本框 4"/>
          <p:cNvSpPr txBox="1"/>
          <p:nvPr/>
        </p:nvSpPr>
        <p:spPr>
          <a:xfrm>
            <a:off x="457141" y="309572"/>
            <a:ext cx="11154228" cy="6195761"/>
          </a:xfrm>
          <a:prstGeom prst="rect">
            <a:avLst/>
          </a:prstGeom>
          <a:noFill/>
        </p:spPr>
        <p:txBody>
          <a:bodyPr wrap="square" rtlCol="0">
            <a:spAutoFit/>
          </a:bodyPr>
          <a:lstStyle/>
          <a:p>
            <a:pPr defTabSz="914387" fontAlgn="auto">
              <a:lnSpc>
                <a:spcPts val="3440"/>
              </a:lnSpc>
              <a:spcBef>
                <a:spcPts val="0"/>
              </a:spcBef>
              <a:spcAft>
                <a:spcPts val="0"/>
              </a:spcAft>
            </a:pPr>
            <a:r>
              <a:rPr lang="en-US" altLang="zh-CN" sz="1600" b="1" dirty="0">
                <a:solidFill>
                  <a:srgbClr val="000000"/>
                </a:solidFill>
                <a:latin typeface="Calibri" panose="020F0502020204030204"/>
                <a:ea typeface="等线" panose="02010600030101010101" pitchFamily="2" charset="-122"/>
              </a:rPr>
              <a:t>Dear instructors,</a:t>
            </a:r>
          </a:p>
          <a:p>
            <a:pPr defTabSz="914387" fontAlgn="auto">
              <a:lnSpc>
                <a:spcPts val="3440"/>
              </a:lnSpc>
              <a:spcBef>
                <a:spcPts val="0"/>
              </a:spcBef>
              <a:spcAft>
                <a:spcPts val="0"/>
              </a:spcAft>
            </a:pPr>
            <a:endParaRPr lang="en-US" altLang="zh-CN" sz="1600" b="1" dirty="0">
              <a:solidFill>
                <a:srgbClr val="000000"/>
              </a:solidFill>
              <a:ea typeface="Microsoft YaHei" panose="020B0503020204020204" pitchFamily="34" charset="-122"/>
              <a:cs typeface="Arial" panose="020B0604020202020204" pitchFamily="34" charset="0"/>
            </a:endParaRPr>
          </a:p>
          <a:p>
            <a:pPr marL="457194" lvl="1" indent="0" defTabSz="914387" fontAlgn="auto">
              <a:lnSpc>
                <a:spcPts val="3440"/>
              </a:lnSpc>
              <a:spcBef>
                <a:spcPts val="0"/>
              </a:spcBef>
              <a:spcAft>
                <a:spcPts val="0"/>
              </a:spcAft>
            </a:pPr>
            <a:r>
              <a:rPr lang="en-US" altLang="zh-CN" sz="1600" dirty="0">
                <a:solidFill>
                  <a:srgbClr val="000000"/>
                </a:solidFill>
                <a:latin typeface="Calibri" panose="020F0502020204030204"/>
                <a:ea typeface="等线" panose="02010600030101010101" pitchFamily="2" charset="-122"/>
              </a:rPr>
              <a:t>The Huawei ICT Competition is an ICT technology competition for global university students with Huawei certification as the core theme of "Connectivity, Honor, Future". Huawei's ICT Competition is dedicated to building a world ICT event + international talent development communication platform. It is an important branding event for Huawei's talent ecosystem construction. </a:t>
            </a:r>
            <a:r>
              <a:rPr lang="en-US" altLang="zh-CN" sz="1600" dirty="0" smtClean="0">
                <a:solidFill>
                  <a:srgbClr val="000000"/>
                </a:solidFill>
                <a:latin typeface="Calibri" panose="020F0502020204030204"/>
                <a:ea typeface="等线" panose="02010600030101010101" pitchFamily="2" charset="-122"/>
              </a:rPr>
              <a:t>In 2021, Huawei </a:t>
            </a:r>
            <a:r>
              <a:rPr lang="en-US" altLang="zh-CN" sz="1600" dirty="0">
                <a:solidFill>
                  <a:srgbClr val="000000"/>
                </a:solidFill>
                <a:latin typeface="Calibri" panose="020F0502020204030204"/>
                <a:ea typeface="等线" panose="02010600030101010101" pitchFamily="2" charset="-122"/>
              </a:rPr>
              <a:t>ICT </a:t>
            </a:r>
            <a:r>
              <a:rPr lang="en-US" altLang="zh-CN" sz="1600" dirty="0" smtClean="0">
                <a:solidFill>
                  <a:srgbClr val="000000"/>
                </a:solidFill>
                <a:latin typeface="Calibri" panose="020F0502020204030204"/>
                <a:ea typeface="等线" panose="02010600030101010101" pitchFamily="2" charset="-122"/>
              </a:rPr>
              <a:t>Competition Middle East 2021 innovation competition </a:t>
            </a:r>
            <a:r>
              <a:rPr lang="en-US" altLang="zh-CN" sz="1600" dirty="0">
                <a:solidFill>
                  <a:srgbClr val="000000"/>
                </a:solidFill>
                <a:latin typeface="Calibri" panose="020F0502020204030204"/>
                <a:ea typeface="等线" panose="02010600030101010101" pitchFamily="2" charset="-122"/>
              </a:rPr>
              <a:t>will be held by online.</a:t>
            </a:r>
          </a:p>
          <a:p>
            <a:pPr marL="457194" lvl="1" indent="0" defTabSz="914387" fontAlgn="auto">
              <a:lnSpc>
                <a:spcPts val="3440"/>
              </a:lnSpc>
              <a:spcBef>
                <a:spcPts val="0"/>
              </a:spcBef>
              <a:spcAft>
                <a:spcPts val="0"/>
              </a:spcAft>
            </a:pPr>
            <a:r>
              <a:rPr lang="en-US" altLang="zh-CN" sz="1600" dirty="0">
                <a:solidFill>
                  <a:srgbClr val="000000"/>
                </a:solidFill>
                <a:latin typeface="Calibri" panose="020F0502020204030204"/>
                <a:ea typeface="等线" panose="02010600030101010101" pitchFamily="2" charset="-122"/>
              </a:rPr>
              <a:t>The innovation competition in Huawei ICT Competition focuses on innovative application and solution design capabilities based on the cutting-edge ICT technology. We hope to invite outstanding universities/colleges around the world to participate in the competition. </a:t>
            </a:r>
          </a:p>
          <a:p>
            <a:pPr marL="457194" lvl="1" indent="0" defTabSz="914387" fontAlgn="auto">
              <a:lnSpc>
                <a:spcPts val="3440"/>
              </a:lnSpc>
              <a:spcBef>
                <a:spcPts val="0"/>
              </a:spcBef>
              <a:spcAft>
                <a:spcPts val="0"/>
              </a:spcAft>
            </a:pPr>
            <a:r>
              <a:rPr lang="en-US" altLang="zh-CN" sz="1600" dirty="0">
                <a:solidFill>
                  <a:srgbClr val="000000"/>
                </a:solidFill>
                <a:latin typeface="Calibri" panose="020F0502020204030204"/>
                <a:ea typeface="等线" panose="02010600030101010101" pitchFamily="2" charset="-122"/>
              </a:rPr>
              <a:t>Through the our previous cooperation, we believe that you and your students have the ability to participate in the innovation competition. Therefore, we sincerely invite you and your students to participate in </a:t>
            </a:r>
            <a:r>
              <a:rPr lang="en-US" altLang="zh-CN" sz="1600" dirty="0" smtClean="0">
                <a:solidFill>
                  <a:srgbClr val="000000"/>
                </a:solidFill>
                <a:latin typeface="Calibri" panose="020F0502020204030204"/>
                <a:ea typeface="等线" panose="02010600030101010101" pitchFamily="2" charset="-122"/>
              </a:rPr>
              <a:t>the 2021 </a:t>
            </a:r>
            <a:r>
              <a:rPr lang="en-US" altLang="zh-CN" sz="1600" dirty="0">
                <a:solidFill>
                  <a:srgbClr val="000000"/>
                </a:solidFill>
                <a:latin typeface="Calibri" panose="020F0502020204030204"/>
                <a:ea typeface="等线" panose="02010600030101010101" pitchFamily="2" charset="-122"/>
              </a:rPr>
              <a:t>Huawei ICT Competition Innovation Competition, and try to create valuable and meaningful innovations works to achieve a good result. </a:t>
            </a:r>
          </a:p>
          <a:p>
            <a:pPr algn="r" defTabSz="914387" fontAlgn="auto">
              <a:lnSpc>
                <a:spcPts val="3440"/>
              </a:lnSpc>
              <a:spcBef>
                <a:spcPts val="0"/>
              </a:spcBef>
              <a:spcAft>
                <a:spcPts val="0"/>
              </a:spcAft>
            </a:pPr>
            <a:endParaRPr lang="en-US" altLang="zh-CN" sz="1600" dirty="0">
              <a:solidFill>
                <a:srgbClr val="000000"/>
              </a:solidFill>
              <a:latin typeface="Calibri" panose="020F0502020204030204"/>
              <a:ea typeface="等线" panose="02010600030101010101" pitchFamily="2" charset="-122"/>
            </a:endParaRPr>
          </a:p>
          <a:p>
            <a:pPr algn="r" defTabSz="914387" fontAlgn="auto">
              <a:lnSpc>
                <a:spcPts val="3440"/>
              </a:lnSpc>
              <a:spcBef>
                <a:spcPts val="0"/>
              </a:spcBef>
              <a:spcAft>
                <a:spcPts val="0"/>
              </a:spcAft>
            </a:pPr>
            <a:r>
              <a:rPr lang="en-US" altLang="zh-CN" sz="1600" b="1" dirty="0" smtClean="0">
                <a:solidFill>
                  <a:srgbClr val="000000"/>
                </a:solidFill>
                <a:latin typeface="Calibri" panose="020F0502020204030204"/>
                <a:ea typeface="等线" panose="02010600030101010101" pitchFamily="2" charset="-122"/>
              </a:rPr>
              <a:t>Huawei </a:t>
            </a:r>
            <a:r>
              <a:rPr lang="en-US" altLang="zh-CN" sz="1600" b="1" dirty="0">
                <a:solidFill>
                  <a:srgbClr val="000000"/>
                </a:solidFill>
                <a:latin typeface="Calibri" panose="020F0502020204030204"/>
                <a:ea typeface="等线" panose="02010600030101010101" pitchFamily="2" charset="-122"/>
              </a:rPr>
              <a:t>ICT Competition </a:t>
            </a:r>
            <a:r>
              <a:rPr lang="en-US" altLang="zh-CN" sz="1600" b="1" dirty="0" smtClean="0">
                <a:solidFill>
                  <a:srgbClr val="000000"/>
                </a:solidFill>
                <a:latin typeface="Calibri" panose="020F0502020204030204"/>
                <a:ea typeface="等线" panose="02010600030101010101" pitchFamily="2" charset="-122"/>
              </a:rPr>
              <a:t>Middle East 2021 Project </a:t>
            </a:r>
            <a:r>
              <a:rPr lang="en-US" altLang="zh-CN" sz="1600" b="1" dirty="0">
                <a:solidFill>
                  <a:srgbClr val="000000"/>
                </a:solidFill>
                <a:latin typeface="Calibri" panose="020F0502020204030204"/>
                <a:ea typeface="等线" panose="02010600030101010101" pitchFamily="2" charset="-122"/>
              </a:rPr>
              <a:t>Team</a:t>
            </a:r>
            <a:endParaRPr lang="zh-CN" altLang="en-US" sz="1600" b="1" dirty="0">
              <a:solidFill>
                <a:srgbClr val="000000"/>
              </a:solidFill>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774674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964938" y="3551648"/>
            <a:ext cx="10197795" cy="1622078"/>
          </a:xfrm>
          <a:prstGeom prst="roundRect">
            <a:avLst/>
          </a:prstGeom>
          <a:solidFill>
            <a:schemeClr val="accent6">
              <a:lumMod val="20000"/>
              <a:lumOff val="80000"/>
              <a:alpha val="2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7" fontAlgn="auto">
              <a:spcBef>
                <a:spcPts val="0"/>
              </a:spcBef>
              <a:spcAft>
                <a:spcPts val="0"/>
              </a:spcAft>
            </a:pPr>
            <a:endParaRPr lang="zh-CN" altLang="en-US" sz="1800">
              <a:solidFill>
                <a:srgbClr val="F2F2F2"/>
              </a:solidFill>
            </a:endParaRPr>
          </a:p>
        </p:txBody>
      </p:sp>
      <p:grpSp>
        <p:nvGrpSpPr>
          <p:cNvPr id="14" name="组合 13"/>
          <p:cNvGrpSpPr/>
          <p:nvPr/>
        </p:nvGrpSpPr>
        <p:grpSpPr>
          <a:xfrm>
            <a:off x="1888983" y="3758763"/>
            <a:ext cx="912231" cy="1296919"/>
            <a:chOff x="1189326" y="3334219"/>
            <a:chExt cx="1059692" cy="1401783"/>
          </a:xfrm>
        </p:grpSpPr>
        <p:sp>
          <p:nvSpPr>
            <p:cNvPr id="235" name="TextBox 199"/>
            <p:cNvSpPr txBox="1"/>
            <p:nvPr/>
          </p:nvSpPr>
          <p:spPr>
            <a:xfrm>
              <a:off x="1465491" y="4403383"/>
              <a:ext cx="423020" cy="332619"/>
            </a:xfrm>
            <a:prstGeom prst="rect">
              <a:avLst/>
            </a:prstGeom>
            <a:noFill/>
          </p:spPr>
          <p:txBody>
            <a:bodyPr wrap="none" rtlCol="0">
              <a:spAutoFit/>
            </a:bodyPr>
            <a:lstStyle/>
            <a:p>
              <a:pPr algn="ctr" defTabSz="913943" fontAlgn="auto">
                <a:spcBef>
                  <a:spcPts val="0"/>
                </a:spcBef>
                <a:spcAft>
                  <a:spcPts val="0"/>
                </a:spcAft>
              </a:pPr>
              <a:r>
                <a:rPr lang="en-US" altLang="zh-CN" sz="1400" b="1" dirty="0">
                  <a:solidFill>
                    <a:srgbClr val="000000"/>
                  </a:solidFill>
                  <a:ea typeface="微软雅黑" pitchFamily="34" charset="-122"/>
                  <a:cs typeface="Arial" panose="020B0604020202020204" pitchFamily="34" charset="0"/>
                </a:rPr>
                <a:t>AI</a:t>
              </a:r>
              <a:endParaRPr lang="zh-CN" altLang="en-US" sz="1400" dirty="0">
                <a:solidFill>
                  <a:srgbClr val="000000"/>
                </a:solidFill>
                <a:ea typeface="微软雅黑" pitchFamily="34" charset="-122"/>
                <a:cs typeface="Arial" panose="020B0604020202020204" pitchFamily="34" charset="0"/>
              </a:endParaRPr>
            </a:p>
          </p:txBody>
        </p:sp>
        <p:grpSp>
          <p:nvGrpSpPr>
            <p:cNvPr id="284" name="组合 283"/>
            <p:cNvGrpSpPr/>
            <p:nvPr/>
          </p:nvGrpSpPr>
          <p:grpSpPr>
            <a:xfrm>
              <a:off x="1189326" y="3334219"/>
              <a:ext cx="1059692" cy="860998"/>
              <a:chOff x="342698" y="3152787"/>
              <a:chExt cx="1411289" cy="1349375"/>
            </a:xfrm>
          </p:grpSpPr>
          <p:sp>
            <p:nvSpPr>
              <p:cNvPr id="285" name="Freeform 14"/>
              <p:cNvSpPr>
                <a:spLocks noEditPoints="1"/>
              </p:cNvSpPr>
              <p:nvPr/>
            </p:nvSpPr>
            <p:spPr bwMode="auto">
              <a:xfrm>
                <a:off x="342698" y="3152787"/>
                <a:ext cx="1411289" cy="1349375"/>
              </a:xfrm>
              <a:custGeom>
                <a:avLst/>
                <a:gdLst>
                  <a:gd name="T0" fmla="*/ 2774 w 3428"/>
                  <a:gd name="T1" fmla="*/ 1697 h 3277"/>
                  <a:gd name="T2" fmla="*/ 2670 w 3428"/>
                  <a:gd name="T3" fmla="*/ 812 h 3277"/>
                  <a:gd name="T4" fmla="*/ 3129 w 3428"/>
                  <a:gd name="T5" fmla="*/ 1053 h 3277"/>
                  <a:gd name="T6" fmla="*/ 3129 w 3428"/>
                  <a:gd name="T7" fmla="*/ 409 h 3277"/>
                  <a:gd name="T8" fmla="*/ 2602 w 3428"/>
                  <a:gd name="T9" fmla="*/ 650 h 3277"/>
                  <a:gd name="T10" fmla="*/ 1616 w 3428"/>
                  <a:gd name="T11" fmla="*/ 6 h 3277"/>
                  <a:gd name="T12" fmla="*/ 1615 w 3428"/>
                  <a:gd name="T13" fmla="*/ 6 h 3277"/>
                  <a:gd name="T14" fmla="*/ 841 w 3428"/>
                  <a:gd name="T15" fmla="*/ 210 h 3277"/>
                  <a:gd name="T16" fmla="*/ 441 w 3428"/>
                  <a:gd name="T17" fmla="*/ 837 h 3277"/>
                  <a:gd name="T18" fmla="*/ 93 w 3428"/>
                  <a:gd name="T19" fmla="*/ 1743 h 3277"/>
                  <a:gd name="T20" fmla="*/ 33 w 3428"/>
                  <a:gd name="T21" fmla="*/ 1995 h 3277"/>
                  <a:gd name="T22" fmla="*/ 294 w 3428"/>
                  <a:gd name="T23" fmla="*/ 2117 h 3277"/>
                  <a:gd name="T24" fmla="*/ 373 w 3428"/>
                  <a:gd name="T25" fmla="*/ 2510 h 3277"/>
                  <a:gd name="T26" fmla="*/ 651 w 3428"/>
                  <a:gd name="T27" fmla="*/ 2718 h 3277"/>
                  <a:gd name="T28" fmla="*/ 999 w 3428"/>
                  <a:gd name="T29" fmla="*/ 2997 h 3277"/>
                  <a:gd name="T30" fmla="*/ 2252 w 3428"/>
                  <a:gd name="T31" fmla="*/ 3277 h 3277"/>
                  <a:gd name="T32" fmla="*/ 2299 w 3428"/>
                  <a:gd name="T33" fmla="*/ 2586 h 3277"/>
                  <a:gd name="T34" fmla="*/ 2303 w 3428"/>
                  <a:gd name="T35" fmla="*/ 2580 h 3277"/>
                  <a:gd name="T36" fmla="*/ 2645 w 3428"/>
                  <a:gd name="T37" fmla="*/ 2047 h 3277"/>
                  <a:gd name="T38" fmla="*/ 2670 w 3428"/>
                  <a:gd name="T39" fmla="*/ 1952 h 3277"/>
                  <a:gd name="T40" fmla="*/ 2776 w 3428"/>
                  <a:gd name="T41" fmla="*/ 1860 h 3277"/>
                  <a:gd name="T42" fmla="*/ 3413 w 3428"/>
                  <a:gd name="T43" fmla="*/ 1749 h 3277"/>
                  <a:gd name="T44" fmla="*/ 2508 w 3428"/>
                  <a:gd name="T45" fmla="*/ 1697 h 3277"/>
                  <a:gd name="T46" fmla="*/ 2019 w 3428"/>
                  <a:gd name="T47" fmla="*/ 1346 h 3277"/>
                  <a:gd name="T48" fmla="*/ 2020 w 3428"/>
                  <a:gd name="T49" fmla="*/ 1184 h 3277"/>
                  <a:gd name="T50" fmla="*/ 2019 w 3428"/>
                  <a:gd name="T51" fmla="*/ 812 h 3277"/>
                  <a:gd name="T52" fmla="*/ 2508 w 3428"/>
                  <a:gd name="T53" fmla="*/ 1697 h 3277"/>
                  <a:gd name="T54" fmla="*/ 3240 w 3428"/>
                  <a:gd name="T55" fmla="*/ 669 h 3277"/>
                  <a:gd name="T56" fmla="*/ 3027 w 3428"/>
                  <a:gd name="T57" fmla="*/ 882 h 3277"/>
                  <a:gd name="T58" fmla="*/ 3089 w 3428"/>
                  <a:gd name="T59" fmla="*/ 568 h 3277"/>
                  <a:gd name="T60" fmla="*/ 1858 w 3428"/>
                  <a:gd name="T61" fmla="*/ 650 h 3277"/>
                  <a:gd name="T62" fmla="*/ 1857 w 3428"/>
                  <a:gd name="T63" fmla="*/ 651 h 3277"/>
                  <a:gd name="T64" fmla="*/ 1341 w 3428"/>
                  <a:gd name="T65" fmla="*/ 1184 h 3277"/>
                  <a:gd name="T66" fmla="*/ 1253 w 3428"/>
                  <a:gd name="T67" fmla="*/ 597 h 3277"/>
                  <a:gd name="T68" fmla="*/ 2407 w 3428"/>
                  <a:gd name="T69" fmla="*/ 650 h 3277"/>
                  <a:gd name="T70" fmla="*/ 883 w 3428"/>
                  <a:gd name="T71" fmla="*/ 1352 h 3277"/>
                  <a:gd name="T72" fmla="*/ 1095 w 3428"/>
                  <a:gd name="T73" fmla="*/ 1138 h 3277"/>
                  <a:gd name="T74" fmla="*/ 1033 w 3428"/>
                  <a:gd name="T75" fmla="*/ 1452 h 3277"/>
                  <a:gd name="T76" fmla="*/ 2090 w 3428"/>
                  <a:gd name="T77" fmla="*/ 2594 h 3277"/>
                  <a:gd name="T78" fmla="*/ 1161 w 3428"/>
                  <a:gd name="T79" fmla="*/ 3102 h 3277"/>
                  <a:gd name="T80" fmla="*/ 1044 w 3428"/>
                  <a:gd name="T81" fmla="*/ 2691 h 3277"/>
                  <a:gd name="T82" fmla="*/ 539 w 3428"/>
                  <a:gd name="T83" fmla="*/ 2536 h 3277"/>
                  <a:gd name="T84" fmla="*/ 491 w 3428"/>
                  <a:gd name="T85" fmla="*/ 2144 h 3277"/>
                  <a:gd name="T86" fmla="*/ 233 w 3428"/>
                  <a:gd name="T87" fmla="*/ 1929 h 3277"/>
                  <a:gd name="T88" fmla="*/ 208 w 3428"/>
                  <a:gd name="T89" fmla="*/ 1857 h 3277"/>
                  <a:gd name="T90" fmla="*/ 942 w 3428"/>
                  <a:gd name="T91" fmla="*/ 336 h 3277"/>
                  <a:gd name="T92" fmla="*/ 984 w 3428"/>
                  <a:gd name="T93" fmla="*/ 969 h 3277"/>
                  <a:gd name="T94" fmla="*/ 1034 w 3428"/>
                  <a:gd name="T95" fmla="*/ 1614 h 3277"/>
                  <a:gd name="T96" fmla="*/ 1069 w 3428"/>
                  <a:gd name="T97" fmla="*/ 1669 h 3277"/>
                  <a:gd name="T98" fmla="*/ 2132 w 3428"/>
                  <a:gd name="T99" fmla="*/ 2539 h 3277"/>
                  <a:gd name="T100" fmla="*/ 2508 w 3428"/>
                  <a:gd name="T101" fmla="*/ 1947 h 3277"/>
                  <a:gd name="T102" fmla="*/ 2495 w 3428"/>
                  <a:gd name="T103" fmla="*/ 1983 h 3277"/>
                  <a:gd name="T104" fmla="*/ 2234 w 3428"/>
                  <a:gd name="T105" fmla="*/ 2400 h 3277"/>
                  <a:gd name="T106" fmla="*/ 1208 w 3428"/>
                  <a:gd name="T107" fmla="*/ 1563 h 3277"/>
                  <a:gd name="T108" fmla="*/ 1857 w 3428"/>
                  <a:gd name="T109" fmla="*/ 1346 h 3277"/>
                  <a:gd name="T110" fmla="*/ 2019 w 3428"/>
                  <a:gd name="T111" fmla="*/ 1860 h 3277"/>
                  <a:gd name="T112" fmla="*/ 2508 w 3428"/>
                  <a:gd name="T113" fmla="*/ 1859 h 3277"/>
                  <a:gd name="T114" fmla="*/ 3089 w 3428"/>
                  <a:gd name="T115" fmla="*/ 1940 h 3277"/>
                  <a:gd name="T116" fmla="*/ 2973 w 3428"/>
                  <a:gd name="T117" fmla="*/ 1661 h 3277"/>
                  <a:gd name="T118" fmla="*/ 3252 w 3428"/>
                  <a:gd name="T119" fmla="*/ 1777 h 3277"/>
                  <a:gd name="T120" fmla="*/ 3089 w 3428"/>
                  <a:gd name="T121" fmla="*/ 1940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28" h="3277">
                    <a:moveTo>
                      <a:pt x="3089" y="1452"/>
                    </a:moveTo>
                    <a:cubicBezTo>
                      <a:pt x="2941" y="1452"/>
                      <a:pt x="2811" y="1553"/>
                      <a:pt x="2774" y="1697"/>
                    </a:cubicBezTo>
                    <a:cubicBezTo>
                      <a:pt x="2670" y="1697"/>
                      <a:pt x="2670" y="1697"/>
                      <a:pt x="2670" y="1697"/>
                    </a:cubicBezTo>
                    <a:cubicBezTo>
                      <a:pt x="2670" y="812"/>
                      <a:pt x="2670" y="812"/>
                      <a:pt x="2670" y="812"/>
                    </a:cubicBezTo>
                    <a:cubicBezTo>
                      <a:pt x="2774" y="812"/>
                      <a:pt x="2774" y="812"/>
                      <a:pt x="2774" y="812"/>
                    </a:cubicBezTo>
                    <a:cubicBezTo>
                      <a:pt x="2815" y="970"/>
                      <a:pt x="2967" y="1073"/>
                      <a:pt x="3129" y="1053"/>
                    </a:cubicBezTo>
                    <a:cubicBezTo>
                      <a:pt x="3291" y="1032"/>
                      <a:pt x="3413" y="894"/>
                      <a:pt x="3413" y="731"/>
                    </a:cubicBezTo>
                    <a:cubicBezTo>
                      <a:pt x="3413" y="567"/>
                      <a:pt x="3291" y="430"/>
                      <a:pt x="3129" y="409"/>
                    </a:cubicBezTo>
                    <a:cubicBezTo>
                      <a:pt x="2967" y="388"/>
                      <a:pt x="2815" y="491"/>
                      <a:pt x="2774" y="650"/>
                    </a:cubicBezTo>
                    <a:cubicBezTo>
                      <a:pt x="2602" y="650"/>
                      <a:pt x="2602" y="650"/>
                      <a:pt x="2602" y="650"/>
                    </a:cubicBezTo>
                    <a:cubicBezTo>
                      <a:pt x="2475" y="450"/>
                      <a:pt x="2327" y="295"/>
                      <a:pt x="2160" y="188"/>
                    </a:cubicBezTo>
                    <a:cubicBezTo>
                      <a:pt x="1999" y="85"/>
                      <a:pt x="1817" y="24"/>
                      <a:pt x="1616" y="6"/>
                    </a:cubicBezTo>
                    <a:cubicBezTo>
                      <a:pt x="1616" y="5"/>
                      <a:pt x="1616" y="5"/>
                      <a:pt x="1616" y="5"/>
                    </a:cubicBezTo>
                    <a:cubicBezTo>
                      <a:pt x="1615" y="5"/>
                      <a:pt x="1615" y="6"/>
                      <a:pt x="1615" y="6"/>
                    </a:cubicBezTo>
                    <a:cubicBezTo>
                      <a:pt x="1573" y="2"/>
                      <a:pt x="1530" y="0"/>
                      <a:pt x="1486" y="0"/>
                    </a:cubicBezTo>
                    <a:cubicBezTo>
                      <a:pt x="1231" y="0"/>
                      <a:pt x="1014" y="71"/>
                      <a:pt x="841" y="210"/>
                    </a:cubicBezTo>
                    <a:cubicBezTo>
                      <a:pt x="669" y="348"/>
                      <a:pt x="535" y="557"/>
                      <a:pt x="443" y="832"/>
                    </a:cubicBezTo>
                    <a:cubicBezTo>
                      <a:pt x="441" y="837"/>
                      <a:pt x="441" y="837"/>
                      <a:pt x="441" y="837"/>
                    </a:cubicBezTo>
                    <a:cubicBezTo>
                      <a:pt x="441" y="841"/>
                      <a:pt x="441" y="841"/>
                      <a:pt x="441" y="841"/>
                    </a:cubicBezTo>
                    <a:cubicBezTo>
                      <a:pt x="348" y="1301"/>
                      <a:pt x="231" y="1604"/>
                      <a:pt x="93" y="1743"/>
                    </a:cubicBezTo>
                    <a:cubicBezTo>
                      <a:pt x="44" y="1792"/>
                      <a:pt x="16" y="1839"/>
                      <a:pt x="8" y="1885"/>
                    </a:cubicBezTo>
                    <a:cubicBezTo>
                      <a:pt x="0" y="1924"/>
                      <a:pt x="9" y="1964"/>
                      <a:pt x="33" y="1995"/>
                    </a:cubicBezTo>
                    <a:cubicBezTo>
                      <a:pt x="72" y="2051"/>
                      <a:pt x="157" y="2091"/>
                      <a:pt x="233" y="2091"/>
                    </a:cubicBezTo>
                    <a:cubicBezTo>
                      <a:pt x="256" y="2091"/>
                      <a:pt x="278" y="2101"/>
                      <a:pt x="294" y="2117"/>
                    </a:cubicBezTo>
                    <a:cubicBezTo>
                      <a:pt x="311" y="2135"/>
                      <a:pt x="326" y="2161"/>
                      <a:pt x="338" y="2196"/>
                    </a:cubicBezTo>
                    <a:cubicBezTo>
                      <a:pt x="361" y="2265"/>
                      <a:pt x="373" y="2371"/>
                      <a:pt x="373" y="2510"/>
                    </a:cubicBezTo>
                    <a:cubicBezTo>
                      <a:pt x="373" y="2579"/>
                      <a:pt x="396" y="2632"/>
                      <a:pt x="442" y="2666"/>
                    </a:cubicBezTo>
                    <a:cubicBezTo>
                      <a:pt x="489" y="2701"/>
                      <a:pt x="558" y="2718"/>
                      <a:pt x="651" y="2718"/>
                    </a:cubicBezTo>
                    <a:cubicBezTo>
                      <a:pt x="778" y="2718"/>
                      <a:pt x="872" y="2748"/>
                      <a:pt x="929" y="2805"/>
                    </a:cubicBezTo>
                    <a:cubicBezTo>
                      <a:pt x="976" y="2852"/>
                      <a:pt x="999" y="2916"/>
                      <a:pt x="999" y="2997"/>
                    </a:cubicBezTo>
                    <a:cubicBezTo>
                      <a:pt x="999" y="3263"/>
                      <a:pt x="999" y="3263"/>
                      <a:pt x="999" y="3263"/>
                    </a:cubicBezTo>
                    <a:cubicBezTo>
                      <a:pt x="2252" y="3277"/>
                      <a:pt x="2252" y="3277"/>
                      <a:pt x="2252" y="3277"/>
                    </a:cubicBezTo>
                    <a:cubicBezTo>
                      <a:pt x="2252" y="2648"/>
                      <a:pt x="2252" y="2648"/>
                      <a:pt x="2252" y="2648"/>
                    </a:cubicBezTo>
                    <a:cubicBezTo>
                      <a:pt x="2268" y="2627"/>
                      <a:pt x="2284" y="2606"/>
                      <a:pt x="2299" y="2586"/>
                    </a:cubicBezTo>
                    <a:cubicBezTo>
                      <a:pt x="2299" y="2586"/>
                      <a:pt x="2300" y="2587"/>
                      <a:pt x="2301" y="2587"/>
                    </a:cubicBezTo>
                    <a:cubicBezTo>
                      <a:pt x="2303" y="2580"/>
                      <a:pt x="2303" y="2580"/>
                      <a:pt x="2303" y="2580"/>
                    </a:cubicBezTo>
                    <a:cubicBezTo>
                      <a:pt x="2417" y="2425"/>
                      <a:pt x="2505" y="2296"/>
                      <a:pt x="2566" y="2195"/>
                    </a:cubicBezTo>
                    <a:cubicBezTo>
                      <a:pt x="2601" y="2137"/>
                      <a:pt x="2627" y="2087"/>
                      <a:pt x="2645" y="2047"/>
                    </a:cubicBezTo>
                    <a:cubicBezTo>
                      <a:pt x="2652" y="2029"/>
                      <a:pt x="2659" y="2011"/>
                      <a:pt x="2664" y="1993"/>
                    </a:cubicBezTo>
                    <a:cubicBezTo>
                      <a:pt x="2668" y="1979"/>
                      <a:pt x="2670" y="1966"/>
                      <a:pt x="2670" y="1952"/>
                    </a:cubicBezTo>
                    <a:cubicBezTo>
                      <a:pt x="2670" y="1860"/>
                      <a:pt x="2670" y="1860"/>
                      <a:pt x="2670" y="1860"/>
                    </a:cubicBezTo>
                    <a:cubicBezTo>
                      <a:pt x="2776" y="1860"/>
                      <a:pt x="2776" y="1860"/>
                      <a:pt x="2776" y="1860"/>
                    </a:cubicBezTo>
                    <a:cubicBezTo>
                      <a:pt x="2819" y="2023"/>
                      <a:pt x="2979" y="2126"/>
                      <a:pt x="3145" y="2097"/>
                    </a:cubicBezTo>
                    <a:cubicBezTo>
                      <a:pt x="3311" y="2068"/>
                      <a:pt x="3428" y="1917"/>
                      <a:pt x="3413" y="1749"/>
                    </a:cubicBezTo>
                    <a:cubicBezTo>
                      <a:pt x="3399" y="1581"/>
                      <a:pt x="3258" y="1452"/>
                      <a:pt x="3089" y="1452"/>
                    </a:cubicBezTo>
                    <a:close/>
                    <a:moveTo>
                      <a:pt x="2508" y="1697"/>
                    </a:moveTo>
                    <a:cubicBezTo>
                      <a:pt x="2019" y="1697"/>
                      <a:pt x="2019" y="1697"/>
                      <a:pt x="2019" y="1697"/>
                    </a:cubicBezTo>
                    <a:cubicBezTo>
                      <a:pt x="2019" y="1346"/>
                      <a:pt x="2019" y="1346"/>
                      <a:pt x="2019" y="1346"/>
                    </a:cubicBezTo>
                    <a:cubicBezTo>
                      <a:pt x="2020" y="1346"/>
                      <a:pt x="2020" y="1346"/>
                      <a:pt x="2020" y="1346"/>
                    </a:cubicBezTo>
                    <a:cubicBezTo>
                      <a:pt x="2020" y="1184"/>
                      <a:pt x="2020" y="1184"/>
                      <a:pt x="2020" y="1184"/>
                    </a:cubicBezTo>
                    <a:cubicBezTo>
                      <a:pt x="2019" y="1184"/>
                      <a:pt x="2019" y="1184"/>
                      <a:pt x="2019" y="1184"/>
                    </a:cubicBezTo>
                    <a:cubicBezTo>
                      <a:pt x="2019" y="812"/>
                      <a:pt x="2019" y="812"/>
                      <a:pt x="2019" y="812"/>
                    </a:cubicBezTo>
                    <a:cubicBezTo>
                      <a:pt x="2508" y="812"/>
                      <a:pt x="2508" y="812"/>
                      <a:pt x="2508" y="812"/>
                    </a:cubicBezTo>
                    <a:cubicBezTo>
                      <a:pt x="2508" y="1697"/>
                      <a:pt x="2508" y="1697"/>
                      <a:pt x="2508" y="1697"/>
                    </a:cubicBezTo>
                    <a:close/>
                    <a:moveTo>
                      <a:pt x="3089" y="568"/>
                    </a:moveTo>
                    <a:cubicBezTo>
                      <a:pt x="3155" y="568"/>
                      <a:pt x="3215" y="608"/>
                      <a:pt x="3240" y="669"/>
                    </a:cubicBezTo>
                    <a:cubicBezTo>
                      <a:pt x="3266" y="730"/>
                      <a:pt x="3252" y="800"/>
                      <a:pt x="3205" y="847"/>
                    </a:cubicBezTo>
                    <a:cubicBezTo>
                      <a:pt x="3159" y="893"/>
                      <a:pt x="3088" y="907"/>
                      <a:pt x="3027" y="882"/>
                    </a:cubicBezTo>
                    <a:cubicBezTo>
                      <a:pt x="2966" y="857"/>
                      <a:pt x="2927" y="797"/>
                      <a:pt x="2927" y="731"/>
                    </a:cubicBezTo>
                    <a:cubicBezTo>
                      <a:pt x="2927" y="641"/>
                      <a:pt x="2999" y="568"/>
                      <a:pt x="3089" y="568"/>
                    </a:cubicBezTo>
                    <a:close/>
                    <a:moveTo>
                      <a:pt x="2407" y="650"/>
                    </a:moveTo>
                    <a:cubicBezTo>
                      <a:pt x="1858" y="650"/>
                      <a:pt x="1858" y="650"/>
                      <a:pt x="1858" y="650"/>
                    </a:cubicBezTo>
                    <a:cubicBezTo>
                      <a:pt x="1858" y="651"/>
                      <a:pt x="1858" y="651"/>
                      <a:pt x="1858" y="651"/>
                    </a:cubicBezTo>
                    <a:cubicBezTo>
                      <a:pt x="1857" y="651"/>
                      <a:pt x="1857" y="651"/>
                      <a:pt x="1857" y="651"/>
                    </a:cubicBezTo>
                    <a:cubicBezTo>
                      <a:pt x="1857" y="1184"/>
                      <a:pt x="1857" y="1184"/>
                      <a:pt x="1857" y="1184"/>
                    </a:cubicBezTo>
                    <a:cubicBezTo>
                      <a:pt x="1341" y="1184"/>
                      <a:pt x="1341" y="1184"/>
                      <a:pt x="1341" y="1184"/>
                    </a:cubicBezTo>
                    <a:cubicBezTo>
                      <a:pt x="1309" y="1092"/>
                      <a:pt x="1237" y="1018"/>
                      <a:pt x="1145" y="984"/>
                    </a:cubicBezTo>
                    <a:cubicBezTo>
                      <a:pt x="1154" y="844"/>
                      <a:pt x="1190" y="714"/>
                      <a:pt x="1253" y="597"/>
                    </a:cubicBezTo>
                    <a:cubicBezTo>
                      <a:pt x="1337" y="438"/>
                      <a:pt x="1472" y="296"/>
                      <a:pt x="1655" y="173"/>
                    </a:cubicBezTo>
                    <a:cubicBezTo>
                      <a:pt x="1959" y="214"/>
                      <a:pt x="2207" y="372"/>
                      <a:pt x="2407" y="650"/>
                    </a:cubicBezTo>
                    <a:close/>
                    <a:moveTo>
                      <a:pt x="1033" y="1452"/>
                    </a:moveTo>
                    <a:cubicBezTo>
                      <a:pt x="967" y="1452"/>
                      <a:pt x="908" y="1413"/>
                      <a:pt x="883" y="1352"/>
                    </a:cubicBezTo>
                    <a:cubicBezTo>
                      <a:pt x="857" y="1291"/>
                      <a:pt x="871" y="1221"/>
                      <a:pt x="918" y="1174"/>
                    </a:cubicBezTo>
                    <a:cubicBezTo>
                      <a:pt x="964" y="1127"/>
                      <a:pt x="1034" y="1113"/>
                      <a:pt x="1095" y="1138"/>
                    </a:cubicBezTo>
                    <a:cubicBezTo>
                      <a:pt x="1156" y="1164"/>
                      <a:pt x="1196" y="1223"/>
                      <a:pt x="1196" y="1289"/>
                    </a:cubicBezTo>
                    <a:cubicBezTo>
                      <a:pt x="1196" y="1379"/>
                      <a:pt x="1123" y="1452"/>
                      <a:pt x="1033" y="1452"/>
                    </a:cubicBezTo>
                    <a:close/>
                    <a:moveTo>
                      <a:pt x="2123" y="2551"/>
                    </a:moveTo>
                    <a:cubicBezTo>
                      <a:pt x="2090" y="2594"/>
                      <a:pt x="2090" y="2594"/>
                      <a:pt x="2090" y="2594"/>
                    </a:cubicBezTo>
                    <a:cubicBezTo>
                      <a:pt x="2090" y="3113"/>
                      <a:pt x="2090" y="3113"/>
                      <a:pt x="2090" y="3113"/>
                    </a:cubicBezTo>
                    <a:cubicBezTo>
                      <a:pt x="1161" y="3102"/>
                      <a:pt x="1161" y="3102"/>
                      <a:pt x="1161" y="3102"/>
                    </a:cubicBezTo>
                    <a:cubicBezTo>
                      <a:pt x="1161" y="2997"/>
                      <a:pt x="1161" y="2997"/>
                      <a:pt x="1161" y="2997"/>
                    </a:cubicBezTo>
                    <a:cubicBezTo>
                      <a:pt x="1161" y="2871"/>
                      <a:pt x="1121" y="2769"/>
                      <a:pt x="1044" y="2691"/>
                    </a:cubicBezTo>
                    <a:cubicBezTo>
                      <a:pt x="955" y="2601"/>
                      <a:pt x="822" y="2556"/>
                      <a:pt x="651" y="2556"/>
                    </a:cubicBezTo>
                    <a:cubicBezTo>
                      <a:pt x="569" y="2556"/>
                      <a:pt x="543" y="2540"/>
                      <a:pt x="539" y="2536"/>
                    </a:cubicBezTo>
                    <a:cubicBezTo>
                      <a:pt x="534" y="2533"/>
                      <a:pt x="534" y="2513"/>
                      <a:pt x="534" y="2509"/>
                    </a:cubicBezTo>
                    <a:cubicBezTo>
                      <a:pt x="534" y="2351"/>
                      <a:pt x="520" y="2231"/>
                      <a:pt x="491" y="2144"/>
                    </a:cubicBezTo>
                    <a:cubicBezTo>
                      <a:pt x="471" y="2085"/>
                      <a:pt x="444" y="2038"/>
                      <a:pt x="408" y="2003"/>
                    </a:cubicBezTo>
                    <a:cubicBezTo>
                      <a:pt x="362" y="1955"/>
                      <a:pt x="299" y="1929"/>
                      <a:pt x="233" y="1929"/>
                    </a:cubicBezTo>
                    <a:cubicBezTo>
                      <a:pt x="209" y="1929"/>
                      <a:pt x="182" y="1916"/>
                      <a:pt x="169" y="1906"/>
                    </a:cubicBezTo>
                    <a:cubicBezTo>
                      <a:pt x="174" y="1897"/>
                      <a:pt x="184" y="1881"/>
                      <a:pt x="208" y="1857"/>
                    </a:cubicBezTo>
                    <a:cubicBezTo>
                      <a:pt x="371" y="1694"/>
                      <a:pt x="498" y="1374"/>
                      <a:pt x="598" y="878"/>
                    </a:cubicBezTo>
                    <a:cubicBezTo>
                      <a:pt x="681" y="636"/>
                      <a:pt x="796" y="453"/>
                      <a:pt x="942" y="336"/>
                    </a:cubicBezTo>
                    <a:cubicBezTo>
                      <a:pt x="1069" y="235"/>
                      <a:pt x="1219" y="179"/>
                      <a:pt x="1399" y="165"/>
                    </a:cubicBezTo>
                    <a:cubicBezTo>
                      <a:pt x="1144" y="387"/>
                      <a:pt x="1005" y="655"/>
                      <a:pt x="984" y="969"/>
                    </a:cubicBezTo>
                    <a:cubicBezTo>
                      <a:pt x="817" y="995"/>
                      <a:pt x="697" y="1145"/>
                      <a:pt x="710" y="1314"/>
                    </a:cubicBezTo>
                    <a:cubicBezTo>
                      <a:pt x="723" y="1484"/>
                      <a:pt x="864" y="1614"/>
                      <a:pt x="1034" y="1614"/>
                    </a:cubicBezTo>
                    <a:cubicBezTo>
                      <a:pt x="1041" y="1614"/>
                      <a:pt x="1048" y="1614"/>
                      <a:pt x="1054" y="1614"/>
                    </a:cubicBezTo>
                    <a:cubicBezTo>
                      <a:pt x="1059" y="1633"/>
                      <a:pt x="1064" y="1651"/>
                      <a:pt x="1069" y="1669"/>
                    </a:cubicBezTo>
                    <a:cubicBezTo>
                      <a:pt x="1114" y="1822"/>
                      <a:pt x="1178" y="1949"/>
                      <a:pt x="1267" y="2056"/>
                    </a:cubicBezTo>
                    <a:cubicBezTo>
                      <a:pt x="1435" y="2257"/>
                      <a:pt x="1706" y="2409"/>
                      <a:pt x="2132" y="2539"/>
                    </a:cubicBezTo>
                    <a:cubicBezTo>
                      <a:pt x="2129" y="2543"/>
                      <a:pt x="2126" y="2547"/>
                      <a:pt x="2123" y="2551"/>
                    </a:cubicBezTo>
                    <a:close/>
                    <a:moveTo>
                      <a:pt x="2508" y="1947"/>
                    </a:moveTo>
                    <a:cubicBezTo>
                      <a:pt x="2508" y="1948"/>
                      <a:pt x="2508" y="1949"/>
                      <a:pt x="2507" y="1950"/>
                    </a:cubicBezTo>
                    <a:cubicBezTo>
                      <a:pt x="2504" y="1961"/>
                      <a:pt x="2500" y="1972"/>
                      <a:pt x="2495" y="1983"/>
                    </a:cubicBezTo>
                    <a:cubicBezTo>
                      <a:pt x="2481" y="2017"/>
                      <a:pt x="2458" y="2060"/>
                      <a:pt x="2427" y="2112"/>
                    </a:cubicBezTo>
                    <a:cubicBezTo>
                      <a:pt x="2380" y="2190"/>
                      <a:pt x="2315" y="2287"/>
                      <a:pt x="2234" y="2400"/>
                    </a:cubicBezTo>
                    <a:cubicBezTo>
                      <a:pt x="1808" y="2276"/>
                      <a:pt x="1545" y="2136"/>
                      <a:pt x="1392" y="1952"/>
                    </a:cubicBezTo>
                    <a:cubicBezTo>
                      <a:pt x="1301" y="1842"/>
                      <a:pt x="1246" y="1716"/>
                      <a:pt x="1208" y="1563"/>
                    </a:cubicBezTo>
                    <a:cubicBezTo>
                      <a:pt x="1285" y="1514"/>
                      <a:pt x="1337" y="1435"/>
                      <a:pt x="1353" y="1346"/>
                    </a:cubicBezTo>
                    <a:cubicBezTo>
                      <a:pt x="1857" y="1346"/>
                      <a:pt x="1857" y="1346"/>
                      <a:pt x="1857" y="1346"/>
                    </a:cubicBezTo>
                    <a:cubicBezTo>
                      <a:pt x="1857" y="1860"/>
                      <a:pt x="1857" y="1860"/>
                      <a:pt x="1857" y="1860"/>
                    </a:cubicBezTo>
                    <a:cubicBezTo>
                      <a:pt x="2019" y="1860"/>
                      <a:pt x="2019" y="1860"/>
                      <a:pt x="2019" y="1860"/>
                    </a:cubicBezTo>
                    <a:cubicBezTo>
                      <a:pt x="2019" y="1859"/>
                      <a:pt x="2019" y="1859"/>
                      <a:pt x="2019" y="1859"/>
                    </a:cubicBezTo>
                    <a:cubicBezTo>
                      <a:pt x="2508" y="1859"/>
                      <a:pt x="2508" y="1859"/>
                      <a:pt x="2508" y="1859"/>
                    </a:cubicBezTo>
                    <a:cubicBezTo>
                      <a:pt x="2508" y="1947"/>
                      <a:pt x="2508" y="1947"/>
                      <a:pt x="2508" y="1947"/>
                    </a:cubicBezTo>
                    <a:close/>
                    <a:moveTo>
                      <a:pt x="3089" y="1940"/>
                    </a:moveTo>
                    <a:cubicBezTo>
                      <a:pt x="3023" y="1940"/>
                      <a:pt x="2964" y="1900"/>
                      <a:pt x="2938" y="1839"/>
                    </a:cubicBezTo>
                    <a:cubicBezTo>
                      <a:pt x="2913" y="1778"/>
                      <a:pt x="2927" y="1708"/>
                      <a:pt x="2973" y="1661"/>
                    </a:cubicBezTo>
                    <a:cubicBezTo>
                      <a:pt x="3020" y="1615"/>
                      <a:pt x="3090" y="1601"/>
                      <a:pt x="3151" y="1626"/>
                    </a:cubicBezTo>
                    <a:cubicBezTo>
                      <a:pt x="3212" y="1651"/>
                      <a:pt x="3252" y="1711"/>
                      <a:pt x="3252" y="1777"/>
                    </a:cubicBezTo>
                    <a:cubicBezTo>
                      <a:pt x="3252" y="1867"/>
                      <a:pt x="3179" y="1940"/>
                      <a:pt x="3089" y="1940"/>
                    </a:cubicBezTo>
                    <a:close/>
                    <a:moveTo>
                      <a:pt x="3089" y="1940"/>
                    </a:moveTo>
                    <a:cubicBezTo>
                      <a:pt x="3089" y="1940"/>
                      <a:pt x="3089" y="1940"/>
                      <a:pt x="3089" y="1940"/>
                    </a:cubicBezTo>
                  </a:path>
                </a:pathLst>
              </a:custGeom>
              <a:gradFill>
                <a:gsLst>
                  <a:gs pos="58000">
                    <a:srgbClr val="0099FF"/>
                  </a:gs>
                  <a:gs pos="75000">
                    <a:srgbClr val="33CCFF"/>
                  </a:gs>
                  <a:gs pos="100000">
                    <a:srgbClr val="66FFFF"/>
                  </a:gs>
                </a:gsLst>
                <a:lin ang="5400000" scaled="0"/>
              </a:gradFill>
              <a:ln w="9525">
                <a:solidFill>
                  <a:srgbClr val="0070C0"/>
                </a:solidFill>
                <a:round/>
                <a:headEnd/>
                <a:tailEnd/>
              </a:ln>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600">
                  <a:solidFill>
                    <a:srgbClr val="000000"/>
                  </a:solidFill>
                  <a:ea typeface="微软雅黑"/>
                  <a:cs typeface="Arial" panose="020B0604020202020204" pitchFamily="34" charset="0"/>
                </a:endParaRPr>
              </a:p>
            </p:txBody>
          </p:sp>
          <p:sp>
            <p:nvSpPr>
              <p:cNvPr id="286" name="Freeform 15"/>
              <p:cNvSpPr>
                <a:spLocks noEditPoints="1"/>
              </p:cNvSpPr>
              <p:nvPr/>
            </p:nvSpPr>
            <p:spPr bwMode="auto">
              <a:xfrm>
                <a:off x="633211" y="3541725"/>
                <a:ext cx="269875" cy="282575"/>
              </a:xfrm>
              <a:custGeom>
                <a:avLst/>
                <a:gdLst>
                  <a:gd name="T0" fmla="*/ 0 w 655"/>
                  <a:gd name="T1" fmla="*/ 343 h 685"/>
                  <a:gd name="T2" fmla="*/ 163 w 655"/>
                  <a:gd name="T3" fmla="*/ 627 h 685"/>
                  <a:gd name="T4" fmla="*/ 491 w 655"/>
                  <a:gd name="T5" fmla="*/ 627 h 685"/>
                  <a:gd name="T6" fmla="*/ 654 w 655"/>
                  <a:gd name="T7" fmla="*/ 343 h 685"/>
                  <a:gd name="T8" fmla="*/ 491 w 655"/>
                  <a:gd name="T9" fmla="*/ 59 h 685"/>
                  <a:gd name="T10" fmla="*/ 163 w 655"/>
                  <a:gd name="T11" fmla="*/ 59 h 685"/>
                  <a:gd name="T12" fmla="*/ 0 w 655"/>
                  <a:gd name="T13" fmla="*/ 343 h 685"/>
                  <a:gd name="T14" fmla="*/ 0 w 655"/>
                  <a:gd name="T15" fmla="*/ 343 h 685"/>
                  <a:gd name="T16" fmla="*/ 0 w 655"/>
                  <a:gd name="T17" fmla="*/ 343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5" h="685">
                    <a:moveTo>
                      <a:pt x="0" y="343"/>
                    </a:moveTo>
                    <a:cubicBezTo>
                      <a:pt x="0" y="460"/>
                      <a:pt x="62" y="568"/>
                      <a:pt x="163" y="627"/>
                    </a:cubicBezTo>
                    <a:cubicBezTo>
                      <a:pt x="265" y="685"/>
                      <a:pt x="390" y="685"/>
                      <a:pt x="491" y="627"/>
                    </a:cubicBezTo>
                    <a:cubicBezTo>
                      <a:pt x="592" y="568"/>
                      <a:pt x="655" y="460"/>
                      <a:pt x="654" y="343"/>
                    </a:cubicBezTo>
                    <a:cubicBezTo>
                      <a:pt x="655" y="226"/>
                      <a:pt x="592" y="117"/>
                      <a:pt x="491" y="59"/>
                    </a:cubicBezTo>
                    <a:cubicBezTo>
                      <a:pt x="390" y="0"/>
                      <a:pt x="265" y="0"/>
                      <a:pt x="163" y="59"/>
                    </a:cubicBezTo>
                    <a:cubicBezTo>
                      <a:pt x="62" y="117"/>
                      <a:pt x="0" y="226"/>
                      <a:pt x="0" y="343"/>
                    </a:cubicBezTo>
                    <a:close/>
                    <a:moveTo>
                      <a:pt x="0" y="343"/>
                    </a:moveTo>
                    <a:cubicBezTo>
                      <a:pt x="0" y="343"/>
                      <a:pt x="0" y="343"/>
                      <a:pt x="0" y="343"/>
                    </a:cubicBezTo>
                  </a:path>
                </a:pathLst>
              </a:custGeom>
              <a:gradFill>
                <a:gsLst>
                  <a:gs pos="58000">
                    <a:srgbClr val="0099FF"/>
                  </a:gs>
                  <a:gs pos="75000">
                    <a:srgbClr val="33CCFF"/>
                  </a:gs>
                  <a:gs pos="100000">
                    <a:srgbClr val="66FFFF"/>
                  </a:gs>
                </a:gsLst>
                <a:lin ang="5400000" scaled="0"/>
              </a:gradFill>
              <a:ln w="9525">
                <a:solidFill>
                  <a:srgbClr val="0070C0"/>
                </a:solidFill>
                <a:round/>
                <a:headEnd/>
                <a:tailEnd/>
              </a:ln>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600">
                  <a:solidFill>
                    <a:srgbClr val="000000"/>
                  </a:solidFill>
                  <a:ea typeface="微软雅黑"/>
                  <a:cs typeface="Arial" panose="020B0604020202020204" pitchFamily="34" charset="0"/>
                </a:endParaRPr>
              </a:p>
            </p:txBody>
          </p:sp>
        </p:grpSp>
      </p:grpSp>
      <p:sp>
        <p:nvSpPr>
          <p:cNvPr id="31" name="文本框 30"/>
          <p:cNvSpPr txBox="1"/>
          <p:nvPr/>
        </p:nvSpPr>
        <p:spPr>
          <a:xfrm>
            <a:off x="569867" y="220584"/>
            <a:ext cx="10991017" cy="528350"/>
          </a:xfrm>
          <a:prstGeom prst="rect">
            <a:avLst/>
          </a:prstGeom>
          <a:noFill/>
        </p:spPr>
        <p:txBody>
          <a:bodyPr wrap="square" rtlCol="0">
            <a:spAutoFit/>
          </a:bodyPr>
          <a:lstStyle/>
          <a:p>
            <a:pPr defTabSz="1187679" fontAlgn="auto">
              <a:lnSpc>
                <a:spcPts val="3430"/>
              </a:lnSpc>
              <a:spcBef>
                <a:spcPts val="0"/>
              </a:spcBef>
              <a:spcAft>
                <a:spcPts val="0"/>
              </a:spcAft>
            </a:pPr>
            <a:r>
              <a:rPr lang="en-US" altLang="zh-CN" sz="2800" dirty="0" smtClean="0">
                <a:solidFill>
                  <a:srgbClr val="231815"/>
                </a:solidFill>
                <a:ea typeface="等线" panose="02010600030101010101" pitchFamily="2" charset="-122"/>
                <a:cs typeface="Arial" panose="020B0604020202020204" pitchFamily="34" charset="0"/>
              </a:rPr>
              <a:t>Huawei </a:t>
            </a:r>
            <a:r>
              <a:rPr lang="en-US" altLang="zh-CN" sz="2800" dirty="0">
                <a:solidFill>
                  <a:srgbClr val="231815"/>
                </a:solidFill>
                <a:ea typeface="等线" panose="02010600030101010101" pitchFamily="2" charset="-122"/>
                <a:cs typeface="Arial" panose="020B0604020202020204" pitchFamily="34" charset="0"/>
              </a:rPr>
              <a:t>ICT </a:t>
            </a:r>
            <a:r>
              <a:rPr lang="en-US" altLang="zh-CN" sz="2800" dirty="0" smtClean="0">
                <a:solidFill>
                  <a:srgbClr val="231815"/>
                </a:solidFill>
                <a:ea typeface="等线" panose="02010600030101010101" pitchFamily="2" charset="-122"/>
                <a:cs typeface="Arial" panose="020B0604020202020204" pitchFamily="34" charset="0"/>
              </a:rPr>
              <a:t>Competition Middle East 2021 </a:t>
            </a:r>
            <a:r>
              <a:rPr lang="en-US" altLang="zh-CN" sz="2800" dirty="0">
                <a:solidFill>
                  <a:srgbClr val="231815"/>
                </a:solidFill>
                <a:ea typeface="等线" panose="02010600030101010101" pitchFamily="2" charset="-122"/>
                <a:cs typeface="Arial" panose="020B0604020202020204" pitchFamily="34" charset="0"/>
              </a:rPr>
              <a:t>- </a:t>
            </a:r>
            <a:r>
              <a:rPr lang="en-US" altLang="zh-CN" sz="2800" dirty="0">
                <a:solidFill>
                  <a:srgbClr val="231815"/>
                </a:solidFill>
                <a:ea typeface="Microsoft YaHei" panose="020B0503020204020204" pitchFamily="34" charset="-122"/>
                <a:cs typeface="Arial" panose="020B0604020202020204" pitchFamily="34" charset="0"/>
                <a:sym typeface="Arial" panose="020B0604020202020204" pitchFamily="34" charset="0"/>
              </a:rPr>
              <a:t>Innovation Competition</a:t>
            </a:r>
          </a:p>
        </p:txBody>
      </p:sp>
      <p:sp>
        <p:nvSpPr>
          <p:cNvPr id="183" name="文本框 68"/>
          <p:cNvSpPr txBox="1"/>
          <p:nvPr/>
        </p:nvSpPr>
        <p:spPr>
          <a:xfrm>
            <a:off x="792784" y="5330068"/>
            <a:ext cx="11011599" cy="923330"/>
          </a:xfrm>
          <a:prstGeom prst="rect">
            <a:avLst/>
          </a:prstGeom>
          <a:noFill/>
        </p:spPr>
        <p:txBody>
          <a:bodyPr wrap="square" rtlCol="0">
            <a:spAutoFit/>
          </a:bodyPr>
          <a:lstStyle/>
          <a:p>
            <a:pPr marL="180957" indent="-180957" defTabSz="914387" fontAlgn="auto">
              <a:lnSpc>
                <a:spcPct val="150000"/>
              </a:lnSpc>
              <a:spcBef>
                <a:spcPts val="0"/>
              </a:spcBef>
              <a:spcAft>
                <a:spcPts val="0"/>
              </a:spcAft>
              <a:buFont typeface="Arial" panose="020B0604020202020204" pitchFamily="34" charset="0"/>
              <a:buChar char="•"/>
            </a:pPr>
            <a:r>
              <a:rPr lang="en-US" altLang="zh-CN" sz="1800" dirty="0">
                <a:solidFill>
                  <a:srgbClr val="000000"/>
                </a:solidFill>
                <a:ea typeface="微软雅黑" panose="020B0503020204020204" pitchFamily="34" charset="-122"/>
                <a:cs typeface="Arial" panose="020B0604020202020204" pitchFamily="34" charset="0"/>
              </a:rPr>
              <a:t>Huawei Innovation Competition focus on the skills in using innovative technologies, and create valuable and meaningful products and solutions by the supporting of Huawei </a:t>
            </a:r>
            <a:r>
              <a:rPr lang="en-US" altLang="zh-CN" sz="1800" dirty="0" smtClean="0">
                <a:solidFill>
                  <a:srgbClr val="000000"/>
                </a:solidFill>
                <a:ea typeface="微软雅黑" panose="020B0503020204020204" pitchFamily="34" charset="-122"/>
                <a:cs typeface="Arial" panose="020B0604020202020204" pitchFamily="34" charset="0"/>
              </a:rPr>
              <a:t>tech, </a:t>
            </a:r>
            <a:r>
              <a:rPr lang="en-US" altLang="zh-CN" sz="1800" dirty="0">
                <a:solidFill>
                  <a:srgbClr val="000000"/>
                </a:solidFill>
                <a:ea typeface="微软雅黑" panose="020B0503020204020204" pitchFamily="34" charset="-122"/>
                <a:cs typeface="Arial" panose="020B0604020202020204" pitchFamily="34" charset="0"/>
              </a:rPr>
              <a:t>like </a:t>
            </a:r>
            <a:r>
              <a:rPr lang="en-US" altLang="zh-CN" sz="1800" dirty="0" smtClean="0">
                <a:solidFill>
                  <a:srgbClr val="000000"/>
                </a:solidFill>
                <a:ea typeface="微软雅黑" panose="020B0503020204020204" pitchFamily="34" charset="-122"/>
                <a:cs typeface="Arial" panose="020B0604020202020204" pitchFamily="34" charset="0"/>
              </a:rPr>
              <a:t>AI, Cloud, Big Data etc</a:t>
            </a:r>
            <a:r>
              <a:rPr lang="en-US" altLang="zh-CN" sz="1800" dirty="0">
                <a:solidFill>
                  <a:srgbClr val="000000"/>
                </a:solidFill>
                <a:ea typeface="微软雅黑" panose="020B0503020204020204" pitchFamily="34" charset="-122"/>
                <a:cs typeface="Arial" panose="020B0604020202020204" pitchFamily="34" charset="0"/>
              </a:rPr>
              <a:t>.</a:t>
            </a:r>
          </a:p>
        </p:txBody>
      </p:sp>
      <p:grpSp>
        <p:nvGrpSpPr>
          <p:cNvPr id="8" name="组合 7"/>
          <p:cNvGrpSpPr/>
          <p:nvPr/>
        </p:nvGrpSpPr>
        <p:grpSpPr>
          <a:xfrm>
            <a:off x="9283739" y="3758764"/>
            <a:ext cx="1031284" cy="1257162"/>
            <a:chOff x="4038423" y="2321901"/>
            <a:chExt cx="1197989" cy="1358812"/>
          </a:xfrm>
        </p:grpSpPr>
        <p:sp>
          <p:nvSpPr>
            <p:cNvPr id="234" name="TextBox 199"/>
            <p:cNvSpPr txBox="1"/>
            <p:nvPr/>
          </p:nvSpPr>
          <p:spPr>
            <a:xfrm>
              <a:off x="4038423" y="3348094"/>
              <a:ext cx="1197989" cy="332619"/>
            </a:xfrm>
            <a:prstGeom prst="rect">
              <a:avLst/>
            </a:prstGeom>
            <a:noFill/>
          </p:spPr>
          <p:txBody>
            <a:bodyPr wrap="square" rtlCol="0" anchor="ctr">
              <a:spAutoFit/>
            </a:bodyPr>
            <a:lstStyle/>
            <a:p>
              <a:pPr algn="ctr" defTabSz="913943" fontAlgn="auto">
                <a:spcBef>
                  <a:spcPts val="0"/>
                </a:spcBef>
                <a:spcAft>
                  <a:spcPts val="0"/>
                </a:spcAft>
              </a:pPr>
              <a:r>
                <a:rPr lang="en-US" altLang="zh-CN" sz="1400" b="1" dirty="0">
                  <a:solidFill>
                    <a:srgbClr val="000000"/>
                  </a:solidFill>
                  <a:ea typeface="微软雅黑" pitchFamily="34" charset="-122"/>
                  <a:cs typeface="Arial" panose="020B0604020202020204" pitchFamily="34" charset="0"/>
                </a:rPr>
                <a:t>Big Data</a:t>
              </a:r>
            </a:p>
          </p:txBody>
        </p:sp>
        <p:grpSp>
          <p:nvGrpSpPr>
            <p:cNvPr id="239" name="组合 373"/>
            <p:cNvGrpSpPr>
              <a:grpSpLocks/>
            </p:cNvGrpSpPr>
            <p:nvPr/>
          </p:nvGrpSpPr>
          <p:grpSpPr bwMode="auto">
            <a:xfrm>
              <a:off x="4163306" y="2321901"/>
              <a:ext cx="997758" cy="903285"/>
              <a:chOff x="2203450" y="646113"/>
              <a:chExt cx="671513" cy="687388"/>
            </a:xfrm>
            <a:solidFill>
              <a:srgbClr val="0070C3"/>
            </a:solidFill>
          </p:grpSpPr>
          <p:sp>
            <p:nvSpPr>
              <p:cNvPr id="240" name="Freeform 351"/>
              <p:cNvSpPr>
                <a:spLocks/>
              </p:cNvSpPr>
              <p:nvPr/>
            </p:nvSpPr>
            <p:spPr bwMode="auto">
              <a:xfrm>
                <a:off x="2203450" y="646113"/>
                <a:ext cx="671513" cy="669925"/>
              </a:xfrm>
              <a:custGeom>
                <a:avLst/>
                <a:gdLst>
                  <a:gd name="T0" fmla="*/ 2147483646 w 1429"/>
                  <a:gd name="T1" fmla="*/ 2147483646 h 1424"/>
                  <a:gd name="T2" fmla="*/ 2147483646 w 1429"/>
                  <a:gd name="T3" fmla="*/ 2147483646 h 1424"/>
                  <a:gd name="T4" fmla="*/ 2147483646 w 1429"/>
                  <a:gd name="T5" fmla="*/ 2147483646 h 1424"/>
                  <a:gd name="T6" fmla="*/ 2147483646 w 1429"/>
                  <a:gd name="T7" fmla="*/ 2147483646 h 1424"/>
                  <a:gd name="T8" fmla="*/ 2147483646 w 1429"/>
                  <a:gd name="T9" fmla="*/ 2147483646 h 1424"/>
                  <a:gd name="T10" fmla="*/ 2147483646 w 1429"/>
                  <a:gd name="T11" fmla="*/ 2147483646 h 1424"/>
                  <a:gd name="T12" fmla="*/ 2147483646 w 1429"/>
                  <a:gd name="T13" fmla="*/ 2147483646 h 1424"/>
                  <a:gd name="T14" fmla="*/ 2147483646 w 1429"/>
                  <a:gd name="T15" fmla="*/ 2147483646 h 1424"/>
                  <a:gd name="T16" fmla="*/ 2147483646 w 1429"/>
                  <a:gd name="T17" fmla="*/ 2147483646 h 1424"/>
                  <a:gd name="T18" fmla="*/ 2147483646 w 1429"/>
                  <a:gd name="T19" fmla="*/ 2147483646 h 1424"/>
                  <a:gd name="T20" fmla="*/ 0 w 1429"/>
                  <a:gd name="T21" fmla="*/ 2147483646 h 1424"/>
                  <a:gd name="T22" fmla="*/ 2147483646 w 1429"/>
                  <a:gd name="T23" fmla="*/ 0 h 1424"/>
                  <a:gd name="T24" fmla="*/ 2147483646 w 1429"/>
                  <a:gd name="T25" fmla="*/ 2147483646 h 1424"/>
                  <a:gd name="T26" fmla="*/ 2147483646 w 1429"/>
                  <a:gd name="T27" fmla="*/ 2147483646 h 1424"/>
                  <a:gd name="T28" fmla="*/ 2147483646 w 1429"/>
                  <a:gd name="T29" fmla="*/ 2147483646 h 14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29"/>
                  <a:gd name="T46" fmla="*/ 0 h 1424"/>
                  <a:gd name="T47" fmla="*/ 1429 w 1429"/>
                  <a:gd name="T48" fmla="*/ 1424 h 14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29" h="1424">
                    <a:moveTo>
                      <a:pt x="817" y="1422"/>
                    </a:moveTo>
                    <a:lnTo>
                      <a:pt x="817" y="1422"/>
                    </a:lnTo>
                    <a:cubicBezTo>
                      <a:pt x="801" y="1422"/>
                      <a:pt x="786" y="1410"/>
                      <a:pt x="784" y="1394"/>
                    </a:cubicBezTo>
                    <a:cubicBezTo>
                      <a:pt x="781" y="1375"/>
                      <a:pt x="794" y="1358"/>
                      <a:pt x="812" y="1356"/>
                    </a:cubicBezTo>
                    <a:cubicBezTo>
                      <a:pt x="1126" y="1308"/>
                      <a:pt x="1363" y="1033"/>
                      <a:pt x="1363" y="715"/>
                    </a:cubicBezTo>
                    <a:cubicBezTo>
                      <a:pt x="1363" y="358"/>
                      <a:pt x="1072" y="67"/>
                      <a:pt x="715" y="67"/>
                    </a:cubicBezTo>
                    <a:cubicBezTo>
                      <a:pt x="357" y="67"/>
                      <a:pt x="66" y="358"/>
                      <a:pt x="66" y="715"/>
                    </a:cubicBezTo>
                    <a:cubicBezTo>
                      <a:pt x="66" y="1033"/>
                      <a:pt x="303" y="1308"/>
                      <a:pt x="617" y="1356"/>
                    </a:cubicBezTo>
                    <a:cubicBezTo>
                      <a:pt x="635" y="1358"/>
                      <a:pt x="648" y="1375"/>
                      <a:pt x="645" y="1394"/>
                    </a:cubicBezTo>
                    <a:cubicBezTo>
                      <a:pt x="643" y="1412"/>
                      <a:pt x="626" y="1424"/>
                      <a:pt x="607" y="1422"/>
                    </a:cubicBezTo>
                    <a:cubicBezTo>
                      <a:pt x="261" y="1370"/>
                      <a:pt x="0" y="1066"/>
                      <a:pt x="0" y="715"/>
                    </a:cubicBezTo>
                    <a:cubicBezTo>
                      <a:pt x="0" y="321"/>
                      <a:pt x="320" y="0"/>
                      <a:pt x="715" y="0"/>
                    </a:cubicBezTo>
                    <a:cubicBezTo>
                      <a:pt x="1109" y="0"/>
                      <a:pt x="1429" y="321"/>
                      <a:pt x="1429" y="715"/>
                    </a:cubicBezTo>
                    <a:cubicBezTo>
                      <a:pt x="1429" y="1066"/>
                      <a:pt x="1168" y="1370"/>
                      <a:pt x="822" y="1422"/>
                    </a:cubicBezTo>
                    <a:cubicBezTo>
                      <a:pt x="820" y="1422"/>
                      <a:pt x="819" y="1422"/>
                      <a:pt x="817" y="1422"/>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41" name="Freeform 352"/>
              <p:cNvSpPr>
                <a:spLocks/>
              </p:cNvSpPr>
              <p:nvPr/>
            </p:nvSpPr>
            <p:spPr bwMode="auto">
              <a:xfrm>
                <a:off x="2457450" y="1268413"/>
                <a:ext cx="65088" cy="6508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42" name="Freeform 353"/>
              <p:cNvSpPr>
                <a:spLocks/>
              </p:cNvSpPr>
              <p:nvPr/>
            </p:nvSpPr>
            <p:spPr bwMode="auto">
              <a:xfrm>
                <a:off x="2557463" y="1266825"/>
                <a:ext cx="65088" cy="6508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43" name="Freeform 354"/>
              <p:cNvSpPr>
                <a:spLocks/>
              </p:cNvSpPr>
              <p:nvPr/>
            </p:nvSpPr>
            <p:spPr bwMode="auto">
              <a:xfrm>
                <a:off x="2416175" y="842963"/>
                <a:ext cx="153988" cy="212725"/>
              </a:xfrm>
              <a:custGeom>
                <a:avLst/>
                <a:gdLst>
                  <a:gd name="T0" fmla="*/ 2147483646 w 326"/>
                  <a:gd name="T1" fmla="*/ 2147483646 h 451"/>
                  <a:gd name="T2" fmla="*/ 2147483646 w 326"/>
                  <a:gd name="T3" fmla="*/ 2147483646 h 451"/>
                  <a:gd name="T4" fmla="*/ 2147483646 w 326"/>
                  <a:gd name="T5" fmla="*/ 2147483646 h 451"/>
                  <a:gd name="T6" fmla="*/ 2147483646 w 326"/>
                  <a:gd name="T7" fmla="*/ 2147483646 h 451"/>
                  <a:gd name="T8" fmla="*/ 2147483646 w 326"/>
                  <a:gd name="T9" fmla="*/ 2147483646 h 451"/>
                  <a:gd name="T10" fmla="*/ 0 w 326"/>
                  <a:gd name="T11" fmla="*/ 2147483646 h 451"/>
                  <a:gd name="T12" fmla="*/ 2147483646 w 326"/>
                  <a:gd name="T13" fmla="*/ 2147483646 h 451"/>
                  <a:gd name="T14" fmla="*/ 2147483646 w 326"/>
                  <a:gd name="T15" fmla="*/ 2147483646 h 451"/>
                  <a:gd name="T16" fmla="*/ 2147483646 w 326"/>
                  <a:gd name="T17" fmla="*/ 2147483646 h 451"/>
                  <a:gd name="T18" fmla="*/ 2147483646 w 326"/>
                  <a:gd name="T19" fmla="*/ 2147483646 h 451"/>
                  <a:gd name="T20" fmla="*/ 2147483646 w 326"/>
                  <a:gd name="T21" fmla="*/ 2147483646 h 451"/>
                  <a:gd name="T22" fmla="*/ 2147483646 w 326"/>
                  <a:gd name="T23" fmla="*/ 2147483646 h 451"/>
                  <a:gd name="T24" fmla="*/ 2147483646 w 326"/>
                  <a:gd name="T25" fmla="*/ 2147483646 h 451"/>
                  <a:gd name="T26" fmla="*/ 2147483646 w 326"/>
                  <a:gd name="T27" fmla="*/ 2147483646 h 451"/>
                  <a:gd name="T28" fmla="*/ 2147483646 w 326"/>
                  <a:gd name="T29" fmla="*/ 2147483646 h 451"/>
                  <a:gd name="T30" fmla="*/ 2147483646 w 326"/>
                  <a:gd name="T31" fmla="*/ 2147483646 h 451"/>
                  <a:gd name="T32" fmla="*/ 2147483646 w 326"/>
                  <a:gd name="T33" fmla="*/ 2147483646 h 451"/>
                  <a:gd name="T34" fmla="*/ 2147483646 w 326"/>
                  <a:gd name="T35" fmla="*/ 2147483646 h 451"/>
                  <a:gd name="T36" fmla="*/ 2147483646 w 326"/>
                  <a:gd name="T37" fmla="*/ 2147483646 h 451"/>
                  <a:gd name="T38" fmla="*/ 2147483646 w 326"/>
                  <a:gd name="T39" fmla="*/ 2147483646 h 451"/>
                  <a:gd name="T40" fmla="*/ 2147483646 w 326"/>
                  <a:gd name="T41" fmla="*/ 2147483646 h 451"/>
                  <a:gd name="T42" fmla="*/ 2147483646 w 326"/>
                  <a:gd name="T43" fmla="*/ 2147483646 h 451"/>
                  <a:gd name="T44" fmla="*/ 2147483646 w 326"/>
                  <a:gd name="T45" fmla="*/ 2147483646 h 451"/>
                  <a:gd name="T46" fmla="*/ 2147483646 w 326"/>
                  <a:gd name="T47" fmla="*/ 2147483646 h 451"/>
                  <a:gd name="T48" fmla="*/ 2147483646 w 326"/>
                  <a:gd name="T49" fmla="*/ 2147483646 h 451"/>
                  <a:gd name="T50" fmla="*/ 2147483646 w 326"/>
                  <a:gd name="T51" fmla="*/ 2147483646 h 451"/>
                  <a:gd name="T52" fmla="*/ 2147483646 w 326"/>
                  <a:gd name="T53" fmla="*/ 2147483646 h 451"/>
                  <a:gd name="T54" fmla="*/ 2147483646 w 326"/>
                  <a:gd name="T55" fmla="*/ 2147483646 h 451"/>
                  <a:gd name="T56" fmla="*/ 2147483646 w 326"/>
                  <a:gd name="T57" fmla="*/ 2147483646 h 451"/>
                  <a:gd name="T58" fmla="*/ 2147483646 w 326"/>
                  <a:gd name="T59" fmla="*/ 2147483646 h 451"/>
                  <a:gd name="T60" fmla="*/ 2147483646 w 326"/>
                  <a:gd name="T61" fmla="*/ 2147483646 h 451"/>
                  <a:gd name="T62" fmla="*/ 2147483646 w 326"/>
                  <a:gd name="T63" fmla="*/ 2147483646 h 451"/>
                  <a:gd name="T64" fmla="*/ 2147483646 w 326"/>
                  <a:gd name="T65" fmla="*/ 2147483646 h 4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6"/>
                  <a:gd name="T100" fmla="*/ 0 h 451"/>
                  <a:gd name="T101" fmla="*/ 326 w 326"/>
                  <a:gd name="T102" fmla="*/ 451 h 4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6" h="451">
                    <a:moveTo>
                      <a:pt x="141" y="451"/>
                    </a:moveTo>
                    <a:lnTo>
                      <a:pt x="141" y="451"/>
                    </a:lnTo>
                    <a:cubicBezTo>
                      <a:pt x="118" y="451"/>
                      <a:pt x="60" y="446"/>
                      <a:pt x="39" y="395"/>
                    </a:cubicBezTo>
                    <a:lnTo>
                      <a:pt x="36" y="389"/>
                    </a:lnTo>
                    <a:lnTo>
                      <a:pt x="48" y="344"/>
                    </a:lnTo>
                    <a:cubicBezTo>
                      <a:pt x="31" y="324"/>
                      <a:pt x="0" y="284"/>
                      <a:pt x="0" y="254"/>
                    </a:cubicBezTo>
                    <a:cubicBezTo>
                      <a:pt x="0" y="211"/>
                      <a:pt x="39" y="158"/>
                      <a:pt x="71" y="122"/>
                    </a:cubicBezTo>
                    <a:cubicBezTo>
                      <a:pt x="80" y="111"/>
                      <a:pt x="89" y="100"/>
                      <a:pt x="98" y="89"/>
                    </a:cubicBezTo>
                    <a:cubicBezTo>
                      <a:pt x="129" y="49"/>
                      <a:pt x="161" y="8"/>
                      <a:pt x="212" y="5"/>
                    </a:cubicBezTo>
                    <a:lnTo>
                      <a:pt x="266" y="1"/>
                    </a:lnTo>
                    <a:cubicBezTo>
                      <a:pt x="277" y="0"/>
                      <a:pt x="287" y="9"/>
                      <a:pt x="287" y="20"/>
                    </a:cubicBezTo>
                    <a:cubicBezTo>
                      <a:pt x="288" y="31"/>
                      <a:pt x="280" y="40"/>
                      <a:pt x="269" y="41"/>
                    </a:cubicBezTo>
                    <a:lnTo>
                      <a:pt x="215" y="45"/>
                    </a:lnTo>
                    <a:cubicBezTo>
                      <a:pt x="182" y="47"/>
                      <a:pt x="157" y="78"/>
                      <a:pt x="129" y="114"/>
                    </a:cubicBezTo>
                    <a:cubicBezTo>
                      <a:pt x="120" y="125"/>
                      <a:pt x="111" y="137"/>
                      <a:pt x="101" y="148"/>
                    </a:cubicBezTo>
                    <a:cubicBezTo>
                      <a:pt x="63" y="191"/>
                      <a:pt x="40" y="231"/>
                      <a:pt x="40" y="254"/>
                    </a:cubicBezTo>
                    <a:cubicBezTo>
                      <a:pt x="40" y="267"/>
                      <a:pt x="64" y="302"/>
                      <a:pt x="85" y="326"/>
                    </a:cubicBezTo>
                    <a:lnTo>
                      <a:pt x="93" y="334"/>
                    </a:lnTo>
                    <a:lnTo>
                      <a:pt x="78" y="386"/>
                    </a:lnTo>
                    <a:cubicBezTo>
                      <a:pt x="94" y="410"/>
                      <a:pt x="130" y="412"/>
                      <a:pt x="143" y="411"/>
                    </a:cubicBezTo>
                    <a:cubicBezTo>
                      <a:pt x="206" y="371"/>
                      <a:pt x="250" y="359"/>
                      <a:pt x="271" y="355"/>
                    </a:cubicBezTo>
                    <a:cubicBezTo>
                      <a:pt x="276" y="338"/>
                      <a:pt x="283" y="304"/>
                      <a:pt x="277" y="269"/>
                    </a:cubicBezTo>
                    <a:cubicBezTo>
                      <a:pt x="267" y="212"/>
                      <a:pt x="267" y="145"/>
                      <a:pt x="267" y="143"/>
                    </a:cubicBezTo>
                    <a:cubicBezTo>
                      <a:pt x="267" y="132"/>
                      <a:pt x="276" y="123"/>
                      <a:pt x="287" y="123"/>
                    </a:cubicBezTo>
                    <a:cubicBezTo>
                      <a:pt x="298" y="123"/>
                      <a:pt x="307" y="131"/>
                      <a:pt x="307" y="143"/>
                    </a:cubicBezTo>
                    <a:cubicBezTo>
                      <a:pt x="307" y="143"/>
                      <a:pt x="307" y="209"/>
                      <a:pt x="316" y="263"/>
                    </a:cubicBezTo>
                    <a:cubicBezTo>
                      <a:pt x="326" y="323"/>
                      <a:pt x="306" y="379"/>
                      <a:pt x="305" y="381"/>
                    </a:cubicBezTo>
                    <a:lnTo>
                      <a:pt x="300" y="395"/>
                    </a:lnTo>
                    <a:lnTo>
                      <a:pt x="286" y="394"/>
                    </a:lnTo>
                    <a:cubicBezTo>
                      <a:pt x="286" y="394"/>
                      <a:pt x="241" y="395"/>
                      <a:pt x="161" y="448"/>
                    </a:cubicBezTo>
                    <a:lnTo>
                      <a:pt x="156" y="451"/>
                    </a:lnTo>
                    <a:lnTo>
                      <a:pt x="151" y="451"/>
                    </a:lnTo>
                    <a:cubicBezTo>
                      <a:pt x="151" y="451"/>
                      <a:pt x="147" y="451"/>
                      <a:pt x="141" y="451"/>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44" name="Freeform 355"/>
              <p:cNvSpPr>
                <a:spLocks/>
              </p:cNvSpPr>
              <p:nvPr/>
            </p:nvSpPr>
            <p:spPr bwMode="auto">
              <a:xfrm>
                <a:off x="2506663" y="798513"/>
                <a:ext cx="223838" cy="100013"/>
              </a:xfrm>
              <a:custGeom>
                <a:avLst/>
                <a:gdLst>
                  <a:gd name="T0" fmla="*/ 2147483646 w 477"/>
                  <a:gd name="T1" fmla="*/ 2147483646 h 214"/>
                  <a:gd name="T2" fmla="*/ 2147483646 w 477"/>
                  <a:gd name="T3" fmla="*/ 2147483646 h 214"/>
                  <a:gd name="T4" fmla="*/ 2147483646 w 477"/>
                  <a:gd name="T5" fmla="*/ 2147483646 h 214"/>
                  <a:gd name="T6" fmla="*/ 2147483646 w 477"/>
                  <a:gd name="T7" fmla="*/ 2147483646 h 214"/>
                  <a:gd name="T8" fmla="*/ 2147483646 w 477"/>
                  <a:gd name="T9" fmla="*/ 2147483646 h 214"/>
                  <a:gd name="T10" fmla="*/ 2147483646 w 477"/>
                  <a:gd name="T11" fmla="*/ 2147483646 h 214"/>
                  <a:gd name="T12" fmla="*/ 2147483646 w 477"/>
                  <a:gd name="T13" fmla="*/ 2147483646 h 214"/>
                  <a:gd name="T14" fmla="*/ 2147483646 w 477"/>
                  <a:gd name="T15" fmla="*/ 2147483646 h 214"/>
                  <a:gd name="T16" fmla="*/ 2147483646 w 477"/>
                  <a:gd name="T17" fmla="*/ 2147483646 h 214"/>
                  <a:gd name="T18" fmla="*/ 2147483646 w 477"/>
                  <a:gd name="T19" fmla="*/ 2147483646 h 214"/>
                  <a:gd name="T20" fmla="*/ 2147483646 w 477"/>
                  <a:gd name="T21" fmla="*/ 2147483646 h 214"/>
                  <a:gd name="T22" fmla="*/ 2147483646 w 477"/>
                  <a:gd name="T23" fmla="*/ 0 h 214"/>
                  <a:gd name="T24" fmla="*/ 2147483646 w 477"/>
                  <a:gd name="T25" fmla="*/ 2147483646 h 214"/>
                  <a:gd name="T26" fmla="*/ 2147483646 w 477"/>
                  <a:gd name="T27" fmla="*/ 2147483646 h 214"/>
                  <a:gd name="T28" fmla="*/ 2147483646 w 477"/>
                  <a:gd name="T29" fmla="*/ 2147483646 h 214"/>
                  <a:gd name="T30" fmla="*/ 2147483646 w 477"/>
                  <a:gd name="T31" fmla="*/ 2147483646 h 214"/>
                  <a:gd name="T32" fmla="*/ 2147483646 w 477"/>
                  <a:gd name="T33" fmla="*/ 2147483646 h 2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7"/>
                  <a:gd name="T52" fmla="*/ 0 h 214"/>
                  <a:gd name="T53" fmla="*/ 477 w 477"/>
                  <a:gd name="T54" fmla="*/ 214 h 2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7" h="214">
                    <a:moveTo>
                      <a:pt x="455" y="214"/>
                    </a:moveTo>
                    <a:lnTo>
                      <a:pt x="455" y="214"/>
                    </a:lnTo>
                    <a:cubicBezTo>
                      <a:pt x="446" y="214"/>
                      <a:pt x="437" y="207"/>
                      <a:pt x="436" y="198"/>
                    </a:cubicBezTo>
                    <a:cubicBezTo>
                      <a:pt x="431" y="171"/>
                      <a:pt x="392" y="146"/>
                      <a:pt x="378" y="139"/>
                    </a:cubicBezTo>
                    <a:lnTo>
                      <a:pt x="372" y="135"/>
                    </a:lnTo>
                    <a:lnTo>
                      <a:pt x="369" y="129"/>
                    </a:lnTo>
                    <a:cubicBezTo>
                      <a:pt x="367" y="125"/>
                      <a:pt x="329" y="42"/>
                      <a:pt x="217" y="41"/>
                    </a:cubicBezTo>
                    <a:cubicBezTo>
                      <a:pt x="216" y="40"/>
                      <a:pt x="215" y="40"/>
                      <a:pt x="214" y="40"/>
                    </a:cubicBezTo>
                    <a:cubicBezTo>
                      <a:pt x="101" y="40"/>
                      <a:pt x="42" y="128"/>
                      <a:pt x="39" y="132"/>
                    </a:cubicBezTo>
                    <a:cubicBezTo>
                      <a:pt x="33" y="141"/>
                      <a:pt x="20" y="144"/>
                      <a:pt x="11" y="137"/>
                    </a:cubicBezTo>
                    <a:cubicBezTo>
                      <a:pt x="2" y="131"/>
                      <a:pt x="0" y="119"/>
                      <a:pt x="6" y="110"/>
                    </a:cubicBezTo>
                    <a:cubicBezTo>
                      <a:pt x="9" y="105"/>
                      <a:pt x="79" y="0"/>
                      <a:pt x="214" y="0"/>
                    </a:cubicBezTo>
                    <a:cubicBezTo>
                      <a:pt x="215" y="0"/>
                      <a:pt x="216" y="0"/>
                      <a:pt x="218" y="1"/>
                    </a:cubicBezTo>
                    <a:cubicBezTo>
                      <a:pt x="338" y="2"/>
                      <a:pt x="389" y="82"/>
                      <a:pt x="402" y="106"/>
                    </a:cubicBezTo>
                    <a:cubicBezTo>
                      <a:pt x="420" y="116"/>
                      <a:pt x="468" y="147"/>
                      <a:pt x="475" y="191"/>
                    </a:cubicBezTo>
                    <a:cubicBezTo>
                      <a:pt x="477" y="202"/>
                      <a:pt x="469" y="212"/>
                      <a:pt x="459" y="214"/>
                    </a:cubicBezTo>
                    <a:cubicBezTo>
                      <a:pt x="457" y="214"/>
                      <a:pt x="456" y="214"/>
                      <a:pt x="455" y="214"/>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45" name="Freeform 356"/>
              <p:cNvSpPr>
                <a:spLocks/>
              </p:cNvSpPr>
              <p:nvPr/>
            </p:nvSpPr>
            <p:spPr bwMode="auto">
              <a:xfrm>
                <a:off x="2632075" y="854075"/>
                <a:ext cx="168275" cy="184150"/>
              </a:xfrm>
              <a:custGeom>
                <a:avLst/>
                <a:gdLst>
                  <a:gd name="T0" fmla="*/ 2147483646 w 356"/>
                  <a:gd name="T1" fmla="*/ 2147483646 h 390"/>
                  <a:gd name="T2" fmla="*/ 2147483646 w 356"/>
                  <a:gd name="T3" fmla="*/ 2147483646 h 390"/>
                  <a:gd name="T4" fmla="*/ 2147483646 w 356"/>
                  <a:gd name="T5" fmla="*/ 2147483646 h 390"/>
                  <a:gd name="T6" fmla="*/ 2147483646 w 356"/>
                  <a:gd name="T7" fmla="*/ 2147483646 h 390"/>
                  <a:gd name="T8" fmla="*/ 2147483646 w 356"/>
                  <a:gd name="T9" fmla="*/ 2147483646 h 390"/>
                  <a:gd name="T10" fmla="*/ 2147483646 w 356"/>
                  <a:gd name="T11" fmla="*/ 2147483646 h 390"/>
                  <a:gd name="T12" fmla="*/ 2147483646 w 356"/>
                  <a:gd name="T13" fmla="*/ 2147483646 h 390"/>
                  <a:gd name="T14" fmla="*/ 2147483646 w 356"/>
                  <a:gd name="T15" fmla="*/ 2147483646 h 390"/>
                  <a:gd name="T16" fmla="*/ 2147483646 w 356"/>
                  <a:gd name="T17" fmla="*/ 2147483646 h 390"/>
                  <a:gd name="T18" fmla="*/ 2147483646 w 356"/>
                  <a:gd name="T19" fmla="*/ 2147483646 h 390"/>
                  <a:gd name="T20" fmla="*/ 2147483646 w 356"/>
                  <a:gd name="T21" fmla="*/ 2147483646 h 390"/>
                  <a:gd name="T22" fmla="*/ 2147483646 w 356"/>
                  <a:gd name="T23" fmla="*/ 2147483646 h 390"/>
                  <a:gd name="T24" fmla="*/ 2147483646 w 356"/>
                  <a:gd name="T25" fmla="*/ 2147483646 h 390"/>
                  <a:gd name="T26" fmla="*/ 2147483646 w 356"/>
                  <a:gd name="T27" fmla="*/ 2147483646 h 390"/>
                  <a:gd name="T28" fmla="*/ 2147483646 w 356"/>
                  <a:gd name="T29" fmla="*/ 2147483646 h 390"/>
                  <a:gd name="T30" fmla="*/ 2147483646 w 356"/>
                  <a:gd name="T31" fmla="*/ 2147483646 h 390"/>
                  <a:gd name="T32" fmla="*/ 2147483646 w 356"/>
                  <a:gd name="T33" fmla="*/ 2147483646 h 390"/>
                  <a:gd name="T34" fmla="*/ 2147483646 w 356"/>
                  <a:gd name="T35" fmla="*/ 2147483646 h 390"/>
                  <a:gd name="T36" fmla="*/ 2147483646 w 356"/>
                  <a:gd name="T37" fmla="*/ 2147483646 h 390"/>
                  <a:gd name="T38" fmla="*/ 2147483646 w 356"/>
                  <a:gd name="T39" fmla="*/ 2147483646 h 390"/>
                  <a:gd name="T40" fmla="*/ 2147483646 w 356"/>
                  <a:gd name="T41" fmla="*/ 0 h 390"/>
                  <a:gd name="T42" fmla="*/ 2147483646 w 356"/>
                  <a:gd name="T43" fmla="*/ 2147483646 h 390"/>
                  <a:gd name="T44" fmla="*/ 2147483646 w 356"/>
                  <a:gd name="T45" fmla="*/ 2147483646 h 390"/>
                  <a:gd name="T46" fmla="*/ 2147483646 w 356"/>
                  <a:gd name="T47" fmla="*/ 2147483646 h 390"/>
                  <a:gd name="T48" fmla="*/ 2147483646 w 356"/>
                  <a:gd name="T49" fmla="*/ 2147483646 h 39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6"/>
                  <a:gd name="T76" fmla="*/ 0 h 390"/>
                  <a:gd name="T77" fmla="*/ 356 w 356"/>
                  <a:gd name="T78" fmla="*/ 390 h 39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6" h="390">
                    <a:moveTo>
                      <a:pt x="179" y="390"/>
                    </a:moveTo>
                    <a:lnTo>
                      <a:pt x="179" y="390"/>
                    </a:lnTo>
                    <a:cubicBezTo>
                      <a:pt x="158" y="390"/>
                      <a:pt x="136" y="387"/>
                      <a:pt x="112" y="381"/>
                    </a:cubicBezTo>
                    <a:cubicBezTo>
                      <a:pt x="19" y="355"/>
                      <a:pt x="9" y="341"/>
                      <a:pt x="6" y="336"/>
                    </a:cubicBezTo>
                    <a:cubicBezTo>
                      <a:pt x="0" y="327"/>
                      <a:pt x="2" y="315"/>
                      <a:pt x="11" y="308"/>
                    </a:cubicBezTo>
                    <a:cubicBezTo>
                      <a:pt x="20" y="303"/>
                      <a:pt x="32" y="304"/>
                      <a:pt x="38" y="312"/>
                    </a:cubicBezTo>
                    <a:cubicBezTo>
                      <a:pt x="47" y="319"/>
                      <a:pt x="88" y="333"/>
                      <a:pt x="122" y="342"/>
                    </a:cubicBezTo>
                    <a:cubicBezTo>
                      <a:pt x="172" y="355"/>
                      <a:pt x="210" y="353"/>
                      <a:pt x="238" y="335"/>
                    </a:cubicBezTo>
                    <a:cubicBezTo>
                      <a:pt x="269" y="316"/>
                      <a:pt x="289" y="276"/>
                      <a:pt x="300" y="213"/>
                    </a:cubicBezTo>
                    <a:cubicBezTo>
                      <a:pt x="315" y="132"/>
                      <a:pt x="281" y="63"/>
                      <a:pt x="264" y="43"/>
                    </a:cubicBezTo>
                    <a:cubicBezTo>
                      <a:pt x="262" y="46"/>
                      <a:pt x="260" y="48"/>
                      <a:pt x="259" y="50"/>
                    </a:cubicBezTo>
                    <a:cubicBezTo>
                      <a:pt x="250" y="60"/>
                      <a:pt x="239" y="73"/>
                      <a:pt x="222" y="79"/>
                    </a:cubicBezTo>
                    <a:cubicBezTo>
                      <a:pt x="212" y="83"/>
                      <a:pt x="204" y="90"/>
                      <a:pt x="198" y="96"/>
                    </a:cubicBezTo>
                    <a:cubicBezTo>
                      <a:pt x="211" y="138"/>
                      <a:pt x="197" y="208"/>
                      <a:pt x="160" y="233"/>
                    </a:cubicBezTo>
                    <a:cubicBezTo>
                      <a:pt x="151" y="240"/>
                      <a:pt x="139" y="237"/>
                      <a:pt x="133" y="228"/>
                    </a:cubicBezTo>
                    <a:cubicBezTo>
                      <a:pt x="126" y="219"/>
                      <a:pt x="129" y="207"/>
                      <a:pt x="138" y="201"/>
                    </a:cubicBezTo>
                    <a:cubicBezTo>
                      <a:pt x="159" y="186"/>
                      <a:pt x="171" y="126"/>
                      <a:pt x="157" y="101"/>
                    </a:cubicBezTo>
                    <a:cubicBezTo>
                      <a:pt x="154" y="94"/>
                      <a:pt x="154" y="86"/>
                      <a:pt x="159" y="80"/>
                    </a:cubicBezTo>
                    <a:cubicBezTo>
                      <a:pt x="161" y="77"/>
                      <a:pt x="179" y="54"/>
                      <a:pt x="207" y="42"/>
                    </a:cubicBezTo>
                    <a:cubicBezTo>
                      <a:pt x="215" y="39"/>
                      <a:pt x="222" y="31"/>
                      <a:pt x="229" y="24"/>
                    </a:cubicBezTo>
                    <a:cubicBezTo>
                      <a:pt x="238" y="13"/>
                      <a:pt x="249" y="0"/>
                      <a:pt x="266" y="0"/>
                    </a:cubicBezTo>
                    <a:cubicBezTo>
                      <a:pt x="275" y="0"/>
                      <a:pt x="285" y="6"/>
                      <a:pt x="295" y="18"/>
                    </a:cubicBezTo>
                    <a:cubicBezTo>
                      <a:pt x="321" y="50"/>
                      <a:pt x="356" y="130"/>
                      <a:pt x="339" y="220"/>
                    </a:cubicBezTo>
                    <a:cubicBezTo>
                      <a:pt x="326" y="294"/>
                      <a:pt x="300" y="343"/>
                      <a:pt x="260" y="369"/>
                    </a:cubicBezTo>
                    <a:cubicBezTo>
                      <a:pt x="237" y="383"/>
                      <a:pt x="210" y="390"/>
                      <a:pt x="179" y="390"/>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46" name="Freeform 357"/>
              <p:cNvSpPr>
                <a:spLocks/>
              </p:cNvSpPr>
              <p:nvPr/>
            </p:nvSpPr>
            <p:spPr bwMode="auto">
              <a:xfrm>
                <a:off x="2635250" y="1008063"/>
                <a:ext cx="46038" cy="41275"/>
              </a:xfrm>
              <a:custGeom>
                <a:avLst/>
                <a:gdLst>
                  <a:gd name="T0" fmla="*/ 2147483646 w 98"/>
                  <a:gd name="T1" fmla="*/ 0 h 90"/>
                  <a:gd name="T2" fmla="*/ 2147483646 w 98"/>
                  <a:gd name="T3" fmla="*/ 0 h 90"/>
                  <a:gd name="T4" fmla="*/ 2147483646 w 98"/>
                  <a:gd name="T5" fmla="*/ 2147483646 h 90"/>
                  <a:gd name="T6" fmla="*/ 2147483646 w 98"/>
                  <a:gd name="T7" fmla="*/ 2147483646 h 90"/>
                  <a:gd name="T8" fmla="*/ 2147483646 w 98"/>
                  <a:gd name="T9" fmla="*/ 2147483646 h 90"/>
                  <a:gd name="T10" fmla="*/ 0 60000 65536"/>
                  <a:gd name="T11" fmla="*/ 0 60000 65536"/>
                  <a:gd name="T12" fmla="*/ 0 60000 65536"/>
                  <a:gd name="T13" fmla="*/ 0 60000 65536"/>
                  <a:gd name="T14" fmla="*/ 0 60000 65536"/>
                  <a:gd name="T15" fmla="*/ 0 w 98"/>
                  <a:gd name="T16" fmla="*/ 0 h 90"/>
                  <a:gd name="T17" fmla="*/ 98 w 98"/>
                  <a:gd name="T18" fmla="*/ 90 h 90"/>
                </a:gdLst>
                <a:ahLst/>
                <a:cxnLst>
                  <a:cxn ang="T10">
                    <a:pos x="T0" y="T1"/>
                  </a:cxn>
                  <a:cxn ang="T11">
                    <a:pos x="T2" y="T3"/>
                  </a:cxn>
                  <a:cxn ang="T12">
                    <a:pos x="T4" y="T5"/>
                  </a:cxn>
                  <a:cxn ang="T13">
                    <a:pos x="T6" y="T7"/>
                  </a:cxn>
                  <a:cxn ang="T14">
                    <a:pos x="T8" y="T9"/>
                  </a:cxn>
                </a:cxnLst>
                <a:rect l="T15" t="T16" r="T17" b="T18"/>
                <a:pathLst>
                  <a:path w="98" h="90">
                    <a:moveTo>
                      <a:pt x="16" y="0"/>
                    </a:moveTo>
                    <a:lnTo>
                      <a:pt x="16" y="0"/>
                    </a:lnTo>
                    <a:cubicBezTo>
                      <a:pt x="16" y="0"/>
                      <a:pt x="24" y="37"/>
                      <a:pt x="16" y="55"/>
                    </a:cubicBezTo>
                    <a:cubicBezTo>
                      <a:pt x="0" y="88"/>
                      <a:pt x="63" y="90"/>
                      <a:pt x="73" y="72"/>
                    </a:cubicBezTo>
                    <a:cubicBezTo>
                      <a:pt x="83" y="53"/>
                      <a:pt x="76" y="36"/>
                      <a:pt x="98" y="33"/>
                    </a:cubicBezTo>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47" name="Freeform 358"/>
              <p:cNvSpPr>
                <a:spLocks/>
              </p:cNvSpPr>
              <p:nvPr/>
            </p:nvSpPr>
            <p:spPr bwMode="auto">
              <a:xfrm>
                <a:off x="2616200" y="901700"/>
                <a:ext cx="31750" cy="25400"/>
              </a:xfrm>
              <a:custGeom>
                <a:avLst/>
                <a:gdLst>
                  <a:gd name="T0" fmla="*/ 2147483646 w 69"/>
                  <a:gd name="T1" fmla="*/ 2147483646 h 54"/>
                  <a:gd name="T2" fmla="*/ 2147483646 w 69"/>
                  <a:gd name="T3" fmla="*/ 2147483646 h 54"/>
                  <a:gd name="T4" fmla="*/ 2147483646 w 69"/>
                  <a:gd name="T5" fmla="*/ 0 h 54"/>
                  <a:gd name="T6" fmla="*/ 0 w 69"/>
                  <a:gd name="T7" fmla="*/ 2147483646 h 54"/>
                  <a:gd name="T8" fmla="*/ 2147483646 w 69"/>
                  <a:gd name="T9" fmla="*/ 2147483646 h 54"/>
                  <a:gd name="T10" fmla="*/ 2147483646 w 69"/>
                  <a:gd name="T11" fmla="*/ 2147483646 h 54"/>
                  <a:gd name="T12" fmla="*/ 2147483646 w 69"/>
                  <a:gd name="T13" fmla="*/ 2147483646 h 54"/>
                  <a:gd name="T14" fmla="*/ 2147483646 w 69"/>
                  <a:gd name="T15" fmla="*/ 2147483646 h 54"/>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54"/>
                  <a:gd name="T26" fmla="*/ 69 w 69"/>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54">
                    <a:moveTo>
                      <a:pt x="69" y="33"/>
                    </a:moveTo>
                    <a:lnTo>
                      <a:pt x="69" y="33"/>
                    </a:lnTo>
                    <a:cubicBezTo>
                      <a:pt x="69" y="33"/>
                      <a:pt x="68" y="7"/>
                      <a:pt x="42" y="0"/>
                    </a:cubicBezTo>
                    <a:cubicBezTo>
                      <a:pt x="42" y="0"/>
                      <a:pt x="7" y="13"/>
                      <a:pt x="0" y="28"/>
                    </a:cubicBezTo>
                    <a:lnTo>
                      <a:pt x="12" y="54"/>
                    </a:lnTo>
                    <a:cubicBezTo>
                      <a:pt x="12" y="54"/>
                      <a:pt x="19" y="28"/>
                      <a:pt x="33" y="39"/>
                    </a:cubicBezTo>
                    <a:cubicBezTo>
                      <a:pt x="33" y="39"/>
                      <a:pt x="40" y="45"/>
                      <a:pt x="37" y="51"/>
                    </a:cubicBezTo>
                    <a:cubicBezTo>
                      <a:pt x="37" y="51"/>
                      <a:pt x="65" y="35"/>
                      <a:pt x="69" y="33"/>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48" name="Freeform 359"/>
              <p:cNvSpPr>
                <a:spLocks/>
              </p:cNvSpPr>
              <p:nvPr/>
            </p:nvSpPr>
            <p:spPr bwMode="auto">
              <a:xfrm>
                <a:off x="2692400" y="887413"/>
                <a:ext cx="25400" cy="15875"/>
              </a:xfrm>
              <a:custGeom>
                <a:avLst/>
                <a:gdLst>
                  <a:gd name="T0" fmla="*/ 2147483646 w 55"/>
                  <a:gd name="T1" fmla="*/ 2147483646 h 36"/>
                  <a:gd name="T2" fmla="*/ 2147483646 w 55"/>
                  <a:gd name="T3" fmla="*/ 2147483646 h 36"/>
                  <a:gd name="T4" fmla="*/ 2147483646 w 55"/>
                  <a:gd name="T5" fmla="*/ 2147483646 h 36"/>
                  <a:gd name="T6" fmla="*/ 2147483646 w 55"/>
                  <a:gd name="T7" fmla="*/ 2147483646 h 36"/>
                  <a:gd name="T8" fmla="*/ 0 w 55"/>
                  <a:gd name="T9" fmla="*/ 2147483646 h 36"/>
                  <a:gd name="T10" fmla="*/ 2147483646 w 55"/>
                  <a:gd name="T11" fmla="*/ 2147483646 h 36"/>
                  <a:gd name="T12" fmla="*/ 2147483646 w 55"/>
                  <a:gd name="T13" fmla="*/ 2147483646 h 36"/>
                  <a:gd name="T14" fmla="*/ 2147483646 w 55"/>
                  <a:gd name="T15" fmla="*/ 2147483646 h 36"/>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36"/>
                  <a:gd name="T26" fmla="*/ 55 w 5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36">
                    <a:moveTo>
                      <a:pt x="47" y="31"/>
                    </a:moveTo>
                    <a:lnTo>
                      <a:pt x="47" y="31"/>
                    </a:lnTo>
                    <a:cubicBezTo>
                      <a:pt x="47" y="31"/>
                      <a:pt x="55" y="17"/>
                      <a:pt x="40" y="3"/>
                    </a:cubicBezTo>
                    <a:cubicBezTo>
                      <a:pt x="40" y="3"/>
                      <a:pt x="12" y="0"/>
                      <a:pt x="2" y="7"/>
                    </a:cubicBezTo>
                    <a:lnTo>
                      <a:pt x="0" y="29"/>
                    </a:lnTo>
                    <a:cubicBezTo>
                      <a:pt x="0" y="29"/>
                      <a:pt x="14" y="14"/>
                      <a:pt x="20" y="27"/>
                    </a:cubicBezTo>
                    <a:cubicBezTo>
                      <a:pt x="20" y="27"/>
                      <a:pt x="23" y="33"/>
                      <a:pt x="19" y="36"/>
                    </a:cubicBezTo>
                    <a:cubicBezTo>
                      <a:pt x="19" y="36"/>
                      <a:pt x="44" y="30"/>
                      <a:pt x="47" y="31"/>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49" name="Freeform 360"/>
              <p:cNvSpPr>
                <a:spLocks/>
              </p:cNvSpPr>
              <p:nvPr/>
            </p:nvSpPr>
            <p:spPr bwMode="auto">
              <a:xfrm>
                <a:off x="2606675" y="900113"/>
                <a:ext cx="38100" cy="23813"/>
              </a:xfrm>
              <a:custGeom>
                <a:avLst/>
                <a:gdLst>
                  <a:gd name="T0" fmla="*/ 0 w 81"/>
                  <a:gd name="T1" fmla="*/ 2147483646 h 53"/>
                  <a:gd name="T2" fmla="*/ 0 w 81"/>
                  <a:gd name="T3" fmla="*/ 2147483646 h 53"/>
                  <a:gd name="T4" fmla="*/ 2147483646 w 81"/>
                  <a:gd name="T5" fmla="*/ 2147483646 h 53"/>
                  <a:gd name="T6" fmla="*/ 2147483646 w 81"/>
                  <a:gd name="T7" fmla="*/ 0 h 53"/>
                  <a:gd name="T8" fmla="*/ 0 60000 65536"/>
                  <a:gd name="T9" fmla="*/ 0 60000 65536"/>
                  <a:gd name="T10" fmla="*/ 0 60000 65536"/>
                  <a:gd name="T11" fmla="*/ 0 60000 65536"/>
                  <a:gd name="T12" fmla="*/ 0 w 81"/>
                  <a:gd name="T13" fmla="*/ 0 h 53"/>
                  <a:gd name="T14" fmla="*/ 81 w 81"/>
                  <a:gd name="T15" fmla="*/ 53 h 53"/>
                </a:gdLst>
                <a:ahLst/>
                <a:cxnLst>
                  <a:cxn ang="T8">
                    <a:pos x="T0" y="T1"/>
                  </a:cxn>
                  <a:cxn ang="T9">
                    <a:pos x="T2" y="T3"/>
                  </a:cxn>
                  <a:cxn ang="T10">
                    <a:pos x="T4" y="T5"/>
                  </a:cxn>
                  <a:cxn ang="T11">
                    <a:pos x="T6" y="T7"/>
                  </a:cxn>
                </a:cxnLst>
                <a:rect l="T12" t="T13" r="T14" b="T15"/>
                <a:pathLst>
                  <a:path w="81" h="53">
                    <a:moveTo>
                      <a:pt x="0" y="53"/>
                    </a:moveTo>
                    <a:lnTo>
                      <a:pt x="0" y="53"/>
                    </a:lnTo>
                    <a:cubicBezTo>
                      <a:pt x="0" y="53"/>
                      <a:pt x="23" y="23"/>
                      <a:pt x="42" y="15"/>
                    </a:cubicBezTo>
                    <a:cubicBezTo>
                      <a:pt x="61" y="6"/>
                      <a:pt x="81" y="0"/>
                      <a:pt x="81" y="0"/>
                    </a:cubicBezTo>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50" name="Freeform 361"/>
              <p:cNvSpPr>
                <a:spLocks/>
              </p:cNvSpPr>
              <p:nvPr/>
            </p:nvSpPr>
            <p:spPr bwMode="auto">
              <a:xfrm>
                <a:off x="2678113" y="885825"/>
                <a:ext cx="44450" cy="11113"/>
              </a:xfrm>
              <a:custGeom>
                <a:avLst/>
                <a:gdLst>
                  <a:gd name="T0" fmla="*/ 0 w 95"/>
                  <a:gd name="T1" fmla="*/ 2147483646 h 22"/>
                  <a:gd name="T2" fmla="*/ 0 w 95"/>
                  <a:gd name="T3" fmla="*/ 2147483646 h 22"/>
                  <a:gd name="T4" fmla="*/ 2147483646 w 95"/>
                  <a:gd name="T5" fmla="*/ 2147483646 h 22"/>
                  <a:gd name="T6" fmla="*/ 2147483646 w 95"/>
                  <a:gd name="T7" fmla="*/ 2147483646 h 22"/>
                  <a:gd name="T8" fmla="*/ 0 60000 65536"/>
                  <a:gd name="T9" fmla="*/ 0 60000 65536"/>
                  <a:gd name="T10" fmla="*/ 0 60000 65536"/>
                  <a:gd name="T11" fmla="*/ 0 60000 65536"/>
                  <a:gd name="T12" fmla="*/ 0 w 95"/>
                  <a:gd name="T13" fmla="*/ 0 h 22"/>
                  <a:gd name="T14" fmla="*/ 95 w 95"/>
                  <a:gd name="T15" fmla="*/ 22 h 22"/>
                </a:gdLst>
                <a:ahLst/>
                <a:cxnLst>
                  <a:cxn ang="T8">
                    <a:pos x="T0" y="T1"/>
                  </a:cxn>
                  <a:cxn ang="T9">
                    <a:pos x="T2" y="T3"/>
                  </a:cxn>
                  <a:cxn ang="T10">
                    <a:pos x="T4" y="T5"/>
                  </a:cxn>
                  <a:cxn ang="T11">
                    <a:pos x="T6" y="T7"/>
                  </a:cxn>
                </a:cxnLst>
                <a:rect l="T12" t="T13" r="T14" b="T15"/>
                <a:pathLst>
                  <a:path w="95" h="22">
                    <a:moveTo>
                      <a:pt x="0" y="22"/>
                    </a:moveTo>
                    <a:lnTo>
                      <a:pt x="0" y="22"/>
                    </a:lnTo>
                    <a:cubicBezTo>
                      <a:pt x="0" y="22"/>
                      <a:pt x="33" y="2"/>
                      <a:pt x="53" y="1"/>
                    </a:cubicBezTo>
                    <a:cubicBezTo>
                      <a:pt x="74" y="0"/>
                      <a:pt x="95" y="2"/>
                      <a:pt x="95" y="2"/>
                    </a:cubicBezTo>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51" name="Freeform 362"/>
              <p:cNvSpPr>
                <a:spLocks/>
              </p:cNvSpPr>
              <p:nvPr/>
            </p:nvSpPr>
            <p:spPr bwMode="auto">
              <a:xfrm>
                <a:off x="2687638" y="900113"/>
                <a:ext cx="28575" cy="9525"/>
              </a:xfrm>
              <a:custGeom>
                <a:avLst/>
                <a:gdLst>
                  <a:gd name="T0" fmla="*/ 2147483646 w 62"/>
                  <a:gd name="T1" fmla="*/ 2147483646 h 21"/>
                  <a:gd name="T2" fmla="*/ 2147483646 w 62"/>
                  <a:gd name="T3" fmla="*/ 2147483646 h 21"/>
                  <a:gd name="T4" fmla="*/ 0 w 62"/>
                  <a:gd name="T5" fmla="*/ 2147483646 h 21"/>
                  <a:gd name="T6" fmla="*/ 2147483646 w 62"/>
                  <a:gd name="T7" fmla="*/ 2147483646 h 21"/>
                  <a:gd name="T8" fmla="*/ 2147483646 w 62"/>
                  <a:gd name="T9" fmla="*/ 0 h 21"/>
                  <a:gd name="T10" fmla="*/ 0 60000 65536"/>
                  <a:gd name="T11" fmla="*/ 0 60000 65536"/>
                  <a:gd name="T12" fmla="*/ 0 60000 65536"/>
                  <a:gd name="T13" fmla="*/ 0 60000 65536"/>
                  <a:gd name="T14" fmla="*/ 0 60000 65536"/>
                  <a:gd name="T15" fmla="*/ 0 w 62"/>
                  <a:gd name="T16" fmla="*/ 0 h 21"/>
                  <a:gd name="T17" fmla="*/ 62 w 62"/>
                  <a:gd name="T18" fmla="*/ 21 h 21"/>
                </a:gdLst>
                <a:ahLst/>
                <a:cxnLst>
                  <a:cxn ang="T10">
                    <a:pos x="T0" y="T1"/>
                  </a:cxn>
                  <a:cxn ang="T11">
                    <a:pos x="T2" y="T3"/>
                  </a:cxn>
                  <a:cxn ang="T12">
                    <a:pos x="T4" y="T5"/>
                  </a:cxn>
                  <a:cxn ang="T13">
                    <a:pos x="T6" y="T7"/>
                  </a:cxn>
                  <a:cxn ang="T14">
                    <a:pos x="T8" y="T9"/>
                  </a:cxn>
                </a:cxnLst>
                <a:rect l="T15" t="T16" r="T17" b="T18"/>
                <a:pathLst>
                  <a:path w="62" h="21">
                    <a:moveTo>
                      <a:pt x="62" y="8"/>
                    </a:moveTo>
                    <a:lnTo>
                      <a:pt x="62" y="8"/>
                    </a:lnTo>
                    <a:lnTo>
                      <a:pt x="0" y="21"/>
                    </a:lnTo>
                    <a:cubicBezTo>
                      <a:pt x="0" y="21"/>
                      <a:pt x="33" y="2"/>
                      <a:pt x="53" y="1"/>
                    </a:cubicBezTo>
                    <a:cubicBezTo>
                      <a:pt x="56" y="0"/>
                      <a:pt x="58" y="0"/>
                      <a:pt x="61" y="0"/>
                    </a:cubicBezTo>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52" name="Freeform 363"/>
              <p:cNvSpPr>
                <a:spLocks/>
              </p:cNvSpPr>
              <p:nvPr/>
            </p:nvSpPr>
            <p:spPr bwMode="auto">
              <a:xfrm>
                <a:off x="2620963" y="914400"/>
                <a:ext cx="38100" cy="25400"/>
              </a:xfrm>
              <a:custGeom>
                <a:avLst/>
                <a:gdLst>
                  <a:gd name="T0" fmla="*/ 0 w 81"/>
                  <a:gd name="T1" fmla="*/ 2147483646 h 53"/>
                  <a:gd name="T2" fmla="*/ 0 w 81"/>
                  <a:gd name="T3" fmla="*/ 2147483646 h 53"/>
                  <a:gd name="T4" fmla="*/ 2147483646 w 81"/>
                  <a:gd name="T5" fmla="*/ 2147483646 h 53"/>
                  <a:gd name="T6" fmla="*/ 2147483646 w 81"/>
                  <a:gd name="T7" fmla="*/ 0 h 53"/>
                  <a:gd name="T8" fmla="*/ 0 60000 65536"/>
                  <a:gd name="T9" fmla="*/ 0 60000 65536"/>
                  <a:gd name="T10" fmla="*/ 0 60000 65536"/>
                  <a:gd name="T11" fmla="*/ 0 60000 65536"/>
                  <a:gd name="T12" fmla="*/ 0 w 81"/>
                  <a:gd name="T13" fmla="*/ 0 h 53"/>
                  <a:gd name="T14" fmla="*/ 81 w 81"/>
                  <a:gd name="T15" fmla="*/ 53 h 53"/>
                </a:gdLst>
                <a:ahLst/>
                <a:cxnLst>
                  <a:cxn ang="T8">
                    <a:pos x="T0" y="T1"/>
                  </a:cxn>
                  <a:cxn ang="T9">
                    <a:pos x="T2" y="T3"/>
                  </a:cxn>
                  <a:cxn ang="T10">
                    <a:pos x="T4" y="T5"/>
                  </a:cxn>
                  <a:cxn ang="T11">
                    <a:pos x="T6" y="T7"/>
                  </a:cxn>
                </a:cxnLst>
                <a:rect l="T12" t="T13" r="T14" b="T15"/>
                <a:pathLst>
                  <a:path w="81" h="53">
                    <a:moveTo>
                      <a:pt x="0" y="53"/>
                    </a:moveTo>
                    <a:lnTo>
                      <a:pt x="0" y="53"/>
                    </a:lnTo>
                    <a:cubicBezTo>
                      <a:pt x="0" y="53"/>
                      <a:pt x="23" y="23"/>
                      <a:pt x="42" y="14"/>
                    </a:cubicBezTo>
                    <a:cubicBezTo>
                      <a:pt x="61" y="5"/>
                      <a:pt x="81" y="0"/>
                      <a:pt x="81" y="0"/>
                    </a:cubicBezTo>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53" name="Freeform 364"/>
              <p:cNvSpPr>
                <a:spLocks/>
              </p:cNvSpPr>
              <p:nvPr/>
            </p:nvSpPr>
            <p:spPr bwMode="auto">
              <a:xfrm>
                <a:off x="2574925" y="1011238"/>
                <a:ext cx="122238" cy="60325"/>
              </a:xfrm>
              <a:custGeom>
                <a:avLst/>
                <a:gdLst>
                  <a:gd name="T0" fmla="*/ 2147483646 w 262"/>
                  <a:gd name="T1" fmla="*/ 2147483646 h 129"/>
                  <a:gd name="T2" fmla="*/ 2147483646 w 262"/>
                  <a:gd name="T3" fmla="*/ 2147483646 h 129"/>
                  <a:gd name="T4" fmla="*/ 2147483646 w 262"/>
                  <a:gd name="T5" fmla="*/ 2147483646 h 129"/>
                  <a:gd name="T6" fmla="*/ 2147483646 w 262"/>
                  <a:gd name="T7" fmla="*/ 2147483646 h 129"/>
                  <a:gd name="T8" fmla="*/ 2147483646 w 262"/>
                  <a:gd name="T9" fmla="*/ 2147483646 h 129"/>
                  <a:gd name="T10" fmla="*/ 2147483646 w 262"/>
                  <a:gd name="T11" fmla="*/ 2147483646 h 129"/>
                  <a:gd name="T12" fmla="*/ 2147483646 w 262"/>
                  <a:gd name="T13" fmla="*/ 2147483646 h 129"/>
                  <a:gd name="T14" fmla="*/ 2147483646 w 262"/>
                  <a:gd name="T15" fmla="*/ 2147483646 h 129"/>
                  <a:gd name="T16" fmla="*/ 2147483646 w 262"/>
                  <a:gd name="T17" fmla="*/ 2147483646 h 129"/>
                  <a:gd name="T18" fmla="*/ 2147483646 w 262"/>
                  <a:gd name="T19" fmla="*/ 2147483646 h 129"/>
                  <a:gd name="T20" fmla="*/ 2147483646 w 262"/>
                  <a:gd name="T21" fmla="*/ 2147483646 h 129"/>
                  <a:gd name="T22" fmla="*/ 2147483646 w 262"/>
                  <a:gd name="T23" fmla="*/ 2147483646 h 129"/>
                  <a:gd name="T24" fmla="*/ 2147483646 w 262"/>
                  <a:gd name="T25" fmla="*/ 2147483646 h 129"/>
                  <a:gd name="T26" fmla="*/ 2147483646 w 262"/>
                  <a:gd name="T27" fmla="*/ 2147483646 h 129"/>
                  <a:gd name="T28" fmla="*/ 2147483646 w 262"/>
                  <a:gd name="T29" fmla="*/ 2147483646 h 129"/>
                  <a:gd name="T30" fmla="*/ 2147483646 w 262"/>
                  <a:gd name="T31" fmla="*/ 2147483646 h 1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2"/>
                  <a:gd name="T49" fmla="*/ 0 h 129"/>
                  <a:gd name="T50" fmla="*/ 262 w 262"/>
                  <a:gd name="T51" fmla="*/ 129 h 12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2" h="129">
                    <a:moveTo>
                      <a:pt x="180" y="129"/>
                    </a:moveTo>
                    <a:lnTo>
                      <a:pt x="180" y="129"/>
                    </a:lnTo>
                    <a:cubicBezTo>
                      <a:pt x="138" y="129"/>
                      <a:pt x="113" y="108"/>
                      <a:pt x="93" y="91"/>
                    </a:cubicBezTo>
                    <a:cubicBezTo>
                      <a:pt x="88" y="87"/>
                      <a:pt x="83" y="82"/>
                      <a:pt x="78" y="79"/>
                    </a:cubicBezTo>
                    <a:cubicBezTo>
                      <a:pt x="69" y="72"/>
                      <a:pt x="56" y="66"/>
                      <a:pt x="45" y="61"/>
                    </a:cubicBezTo>
                    <a:cubicBezTo>
                      <a:pt x="23" y="50"/>
                      <a:pt x="7" y="43"/>
                      <a:pt x="3" y="27"/>
                    </a:cubicBezTo>
                    <a:cubicBezTo>
                      <a:pt x="0" y="16"/>
                      <a:pt x="7" y="5"/>
                      <a:pt x="18" y="3"/>
                    </a:cubicBezTo>
                    <a:cubicBezTo>
                      <a:pt x="27" y="0"/>
                      <a:pt x="37" y="5"/>
                      <a:pt x="41" y="13"/>
                    </a:cubicBezTo>
                    <a:cubicBezTo>
                      <a:pt x="44" y="16"/>
                      <a:pt x="55" y="22"/>
                      <a:pt x="63" y="25"/>
                    </a:cubicBezTo>
                    <a:cubicBezTo>
                      <a:pt x="75" y="31"/>
                      <a:pt x="89" y="38"/>
                      <a:pt x="101" y="46"/>
                    </a:cubicBezTo>
                    <a:cubicBezTo>
                      <a:pt x="107" y="51"/>
                      <a:pt x="113" y="55"/>
                      <a:pt x="118" y="60"/>
                    </a:cubicBezTo>
                    <a:cubicBezTo>
                      <a:pt x="136" y="75"/>
                      <a:pt x="153" y="89"/>
                      <a:pt x="180" y="89"/>
                    </a:cubicBezTo>
                    <a:cubicBezTo>
                      <a:pt x="201" y="89"/>
                      <a:pt x="217" y="46"/>
                      <a:pt x="220" y="26"/>
                    </a:cubicBezTo>
                    <a:cubicBezTo>
                      <a:pt x="223" y="15"/>
                      <a:pt x="233" y="8"/>
                      <a:pt x="244" y="10"/>
                    </a:cubicBezTo>
                    <a:cubicBezTo>
                      <a:pt x="255" y="12"/>
                      <a:pt x="262" y="23"/>
                      <a:pt x="260" y="33"/>
                    </a:cubicBezTo>
                    <a:cubicBezTo>
                      <a:pt x="258" y="43"/>
                      <a:pt x="240" y="129"/>
                      <a:pt x="180" y="129"/>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54" name="Freeform 365"/>
              <p:cNvSpPr>
                <a:spLocks/>
              </p:cNvSpPr>
              <p:nvPr/>
            </p:nvSpPr>
            <p:spPr bwMode="auto">
              <a:xfrm>
                <a:off x="2344738" y="871538"/>
                <a:ext cx="141288" cy="111125"/>
              </a:xfrm>
              <a:custGeom>
                <a:avLst/>
                <a:gdLst>
                  <a:gd name="T0" fmla="*/ 2147483646 w 300"/>
                  <a:gd name="T1" fmla="*/ 2147483646 h 235"/>
                  <a:gd name="T2" fmla="*/ 2147483646 w 300"/>
                  <a:gd name="T3" fmla="*/ 2147483646 h 235"/>
                  <a:gd name="T4" fmla="*/ 2147483646 w 300"/>
                  <a:gd name="T5" fmla="*/ 2147483646 h 235"/>
                  <a:gd name="T6" fmla="*/ 2147483646 w 300"/>
                  <a:gd name="T7" fmla="*/ 2147483646 h 235"/>
                  <a:gd name="T8" fmla="*/ 2147483646 w 300"/>
                  <a:gd name="T9" fmla="*/ 2147483646 h 235"/>
                  <a:gd name="T10" fmla="*/ 2147483646 w 300"/>
                  <a:gd name="T11" fmla="*/ 2147483646 h 235"/>
                  <a:gd name="T12" fmla="*/ 2147483646 w 300"/>
                  <a:gd name="T13" fmla="*/ 2147483646 h 235"/>
                  <a:gd name="T14" fmla="*/ 2147483646 w 300"/>
                  <a:gd name="T15" fmla="*/ 2147483646 h 235"/>
                  <a:gd name="T16" fmla="*/ 2147483646 w 300"/>
                  <a:gd name="T17" fmla="*/ 2147483646 h 2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0"/>
                  <a:gd name="T28" fmla="*/ 0 h 235"/>
                  <a:gd name="T29" fmla="*/ 300 w 300"/>
                  <a:gd name="T30" fmla="*/ 235 h 2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0" h="235">
                    <a:moveTo>
                      <a:pt x="22" y="235"/>
                    </a:moveTo>
                    <a:lnTo>
                      <a:pt x="22" y="235"/>
                    </a:lnTo>
                    <a:cubicBezTo>
                      <a:pt x="21" y="235"/>
                      <a:pt x="19" y="235"/>
                      <a:pt x="18" y="234"/>
                    </a:cubicBezTo>
                    <a:cubicBezTo>
                      <a:pt x="7" y="232"/>
                      <a:pt x="0" y="222"/>
                      <a:pt x="2" y="211"/>
                    </a:cubicBezTo>
                    <a:cubicBezTo>
                      <a:pt x="17" y="137"/>
                      <a:pt x="72" y="12"/>
                      <a:pt x="278" y="1"/>
                    </a:cubicBezTo>
                    <a:cubicBezTo>
                      <a:pt x="289" y="0"/>
                      <a:pt x="299" y="9"/>
                      <a:pt x="299" y="20"/>
                    </a:cubicBezTo>
                    <a:cubicBezTo>
                      <a:pt x="300" y="31"/>
                      <a:pt x="292" y="40"/>
                      <a:pt x="280" y="41"/>
                    </a:cubicBezTo>
                    <a:cubicBezTo>
                      <a:pt x="110" y="50"/>
                      <a:pt x="56" y="143"/>
                      <a:pt x="41" y="219"/>
                    </a:cubicBezTo>
                    <a:cubicBezTo>
                      <a:pt x="40" y="228"/>
                      <a:pt x="31" y="235"/>
                      <a:pt x="22" y="235"/>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55" name="Freeform 366"/>
              <p:cNvSpPr>
                <a:spLocks/>
              </p:cNvSpPr>
              <p:nvPr/>
            </p:nvSpPr>
            <p:spPr bwMode="auto">
              <a:xfrm>
                <a:off x="2333625" y="963613"/>
                <a:ext cx="287338" cy="209550"/>
              </a:xfrm>
              <a:custGeom>
                <a:avLst/>
                <a:gdLst>
                  <a:gd name="T0" fmla="*/ 2147483646 w 612"/>
                  <a:gd name="T1" fmla="*/ 2147483646 h 447"/>
                  <a:gd name="T2" fmla="*/ 2147483646 w 612"/>
                  <a:gd name="T3" fmla="*/ 2147483646 h 447"/>
                  <a:gd name="T4" fmla="*/ 2147483646 w 612"/>
                  <a:gd name="T5" fmla="*/ 2147483646 h 447"/>
                  <a:gd name="T6" fmla="*/ 2147483646 w 612"/>
                  <a:gd name="T7" fmla="*/ 2147483646 h 447"/>
                  <a:gd name="T8" fmla="*/ 2147483646 w 612"/>
                  <a:gd name="T9" fmla="*/ 2147483646 h 447"/>
                  <a:gd name="T10" fmla="*/ 2147483646 w 612"/>
                  <a:gd name="T11" fmla="*/ 2147483646 h 447"/>
                  <a:gd name="T12" fmla="*/ 2147483646 w 612"/>
                  <a:gd name="T13" fmla="*/ 2147483646 h 447"/>
                  <a:gd name="T14" fmla="*/ 2147483646 w 612"/>
                  <a:gd name="T15" fmla="*/ 2147483646 h 447"/>
                  <a:gd name="T16" fmla="*/ 2147483646 w 612"/>
                  <a:gd name="T17" fmla="*/ 2147483646 h 447"/>
                  <a:gd name="T18" fmla="*/ 2147483646 w 612"/>
                  <a:gd name="T19" fmla="*/ 2147483646 h 447"/>
                  <a:gd name="T20" fmla="*/ 2147483646 w 612"/>
                  <a:gd name="T21" fmla="*/ 2147483646 h 447"/>
                  <a:gd name="T22" fmla="*/ 2147483646 w 612"/>
                  <a:gd name="T23" fmla="*/ 2147483646 h 447"/>
                  <a:gd name="T24" fmla="*/ 2147483646 w 612"/>
                  <a:gd name="T25" fmla="*/ 2147483646 h 447"/>
                  <a:gd name="T26" fmla="*/ 2147483646 w 612"/>
                  <a:gd name="T27" fmla="*/ 2147483646 h 447"/>
                  <a:gd name="T28" fmla="*/ 2147483646 w 612"/>
                  <a:gd name="T29" fmla="*/ 2147483646 h 447"/>
                  <a:gd name="T30" fmla="*/ 2147483646 w 612"/>
                  <a:gd name="T31" fmla="*/ 2147483646 h 447"/>
                  <a:gd name="T32" fmla="*/ 2147483646 w 612"/>
                  <a:gd name="T33" fmla="*/ 2147483646 h 447"/>
                  <a:gd name="T34" fmla="*/ 2147483646 w 612"/>
                  <a:gd name="T35" fmla="*/ 2147483646 h 447"/>
                  <a:gd name="T36" fmla="*/ 2147483646 w 612"/>
                  <a:gd name="T37" fmla="*/ 2147483646 h 447"/>
                  <a:gd name="T38" fmla="*/ 2147483646 w 612"/>
                  <a:gd name="T39" fmla="*/ 2147483646 h 447"/>
                  <a:gd name="T40" fmla="*/ 2147483646 w 612"/>
                  <a:gd name="T41" fmla="*/ 2147483646 h 447"/>
                  <a:gd name="T42" fmla="*/ 2147483646 w 612"/>
                  <a:gd name="T43" fmla="*/ 2147483646 h 447"/>
                  <a:gd name="T44" fmla="*/ 2147483646 w 612"/>
                  <a:gd name="T45" fmla="*/ 2147483646 h 447"/>
                  <a:gd name="T46" fmla="*/ 2147483646 w 612"/>
                  <a:gd name="T47" fmla="*/ 2147483646 h 447"/>
                  <a:gd name="T48" fmla="*/ 2147483646 w 612"/>
                  <a:gd name="T49" fmla="*/ 2147483646 h 447"/>
                  <a:gd name="T50" fmla="*/ 2147483646 w 612"/>
                  <a:gd name="T51" fmla="*/ 2147483646 h 447"/>
                  <a:gd name="T52" fmla="*/ 2147483646 w 612"/>
                  <a:gd name="T53" fmla="*/ 2147483646 h 447"/>
                  <a:gd name="T54" fmla="*/ 2147483646 w 612"/>
                  <a:gd name="T55" fmla="*/ 2147483646 h 447"/>
                  <a:gd name="T56" fmla="*/ 2147483646 w 612"/>
                  <a:gd name="T57" fmla="*/ 2147483646 h 447"/>
                  <a:gd name="T58" fmla="*/ 2147483646 w 612"/>
                  <a:gd name="T59" fmla="*/ 2147483646 h 447"/>
                  <a:gd name="T60" fmla="*/ 2147483646 w 612"/>
                  <a:gd name="T61" fmla="*/ 2147483646 h 447"/>
                  <a:gd name="T62" fmla="*/ 2147483646 w 612"/>
                  <a:gd name="T63" fmla="*/ 2147483646 h 447"/>
                  <a:gd name="T64" fmla="*/ 2147483646 w 612"/>
                  <a:gd name="T65" fmla="*/ 2147483646 h 447"/>
                  <a:gd name="T66" fmla="*/ 2147483646 w 612"/>
                  <a:gd name="T67" fmla="*/ 2147483646 h 447"/>
                  <a:gd name="T68" fmla="*/ 2147483646 w 612"/>
                  <a:gd name="T69" fmla="*/ 2147483646 h 447"/>
                  <a:gd name="T70" fmla="*/ 2147483646 w 612"/>
                  <a:gd name="T71" fmla="*/ 2147483646 h 447"/>
                  <a:gd name="T72" fmla="*/ 2147483646 w 612"/>
                  <a:gd name="T73" fmla="*/ 2147483646 h 447"/>
                  <a:gd name="T74" fmla="*/ 2147483646 w 612"/>
                  <a:gd name="T75" fmla="*/ 2147483646 h 447"/>
                  <a:gd name="T76" fmla="*/ 2147483646 w 612"/>
                  <a:gd name="T77" fmla="*/ 2147483646 h 447"/>
                  <a:gd name="T78" fmla="*/ 2147483646 w 612"/>
                  <a:gd name="T79" fmla="*/ 2147483646 h 44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12"/>
                  <a:gd name="T121" fmla="*/ 0 h 447"/>
                  <a:gd name="T122" fmla="*/ 612 w 612"/>
                  <a:gd name="T123" fmla="*/ 447 h 44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12" h="447">
                    <a:moveTo>
                      <a:pt x="392" y="447"/>
                    </a:moveTo>
                    <a:lnTo>
                      <a:pt x="392" y="447"/>
                    </a:lnTo>
                    <a:cubicBezTo>
                      <a:pt x="385" y="447"/>
                      <a:pt x="378" y="447"/>
                      <a:pt x="370" y="445"/>
                    </a:cubicBezTo>
                    <a:cubicBezTo>
                      <a:pt x="367" y="444"/>
                      <a:pt x="364" y="443"/>
                      <a:pt x="361" y="441"/>
                    </a:cubicBezTo>
                    <a:cubicBezTo>
                      <a:pt x="359" y="439"/>
                      <a:pt x="312" y="399"/>
                      <a:pt x="291" y="339"/>
                    </a:cubicBezTo>
                    <a:cubicBezTo>
                      <a:pt x="290" y="335"/>
                      <a:pt x="290" y="331"/>
                      <a:pt x="291" y="327"/>
                    </a:cubicBezTo>
                    <a:cubicBezTo>
                      <a:pt x="292" y="324"/>
                      <a:pt x="298" y="307"/>
                      <a:pt x="320" y="287"/>
                    </a:cubicBezTo>
                    <a:lnTo>
                      <a:pt x="278" y="284"/>
                    </a:lnTo>
                    <a:cubicBezTo>
                      <a:pt x="277" y="334"/>
                      <a:pt x="269" y="344"/>
                      <a:pt x="266" y="347"/>
                    </a:cubicBezTo>
                    <a:cubicBezTo>
                      <a:pt x="260" y="354"/>
                      <a:pt x="252" y="371"/>
                      <a:pt x="252" y="388"/>
                    </a:cubicBezTo>
                    <a:cubicBezTo>
                      <a:pt x="252" y="417"/>
                      <a:pt x="232" y="437"/>
                      <a:pt x="203" y="437"/>
                    </a:cubicBezTo>
                    <a:cubicBezTo>
                      <a:pt x="194" y="437"/>
                      <a:pt x="86" y="424"/>
                      <a:pt x="64" y="384"/>
                    </a:cubicBezTo>
                    <a:cubicBezTo>
                      <a:pt x="61" y="380"/>
                      <a:pt x="61" y="374"/>
                      <a:pt x="62" y="369"/>
                    </a:cubicBezTo>
                    <a:lnTo>
                      <a:pt x="84" y="296"/>
                    </a:lnTo>
                    <a:cubicBezTo>
                      <a:pt x="62" y="267"/>
                      <a:pt x="0" y="170"/>
                      <a:pt x="27" y="18"/>
                    </a:cubicBezTo>
                    <a:cubicBezTo>
                      <a:pt x="29" y="7"/>
                      <a:pt x="40" y="0"/>
                      <a:pt x="50" y="2"/>
                    </a:cubicBezTo>
                    <a:cubicBezTo>
                      <a:pt x="61" y="4"/>
                      <a:pt x="68" y="14"/>
                      <a:pt x="67" y="25"/>
                    </a:cubicBezTo>
                    <a:cubicBezTo>
                      <a:pt x="38" y="185"/>
                      <a:pt x="118" y="275"/>
                      <a:pt x="121" y="279"/>
                    </a:cubicBezTo>
                    <a:cubicBezTo>
                      <a:pt x="126" y="284"/>
                      <a:pt x="127" y="291"/>
                      <a:pt x="125" y="298"/>
                    </a:cubicBezTo>
                    <a:lnTo>
                      <a:pt x="104" y="370"/>
                    </a:lnTo>
                    <a:cubicBezTo>
                      <a:pt x="123" y="383"/>
                      <a:pt x="186" y="397"/>
                      <a:pt x="203" y="397"/>
                    </a:cubicBezTo>
                    <a:cubicBezTo>
                      <a:pt x="211" y="397"/>
                      <a:pt x="212" y="394"/>
                      <a:pt x="212" y="388"/>
                    </a:cubicBezTo>
                    <a:cubicBezTo>
                      <a:pt x="212" y="362"/>
                      <a:pt x="224" y="336"/>
                      <a:pt x="235" y="323"/>
                    </a:cubicBezTo>
                    <a:cubicBezTo>
                      <a:pt x="237" y="315"/>
                      <a:pt x="239" y="288"/>
                      <a:pt x="238" y="263"/>
                    </a:cubicBezTo>
                    <a:cubicBezTo>
                      <a:pt x="238" y="258"/>
                      <a:pt x="241" y="252"/>
                      <a:pt x="245" y="248"/>
                    </a:cubicBezTo>
                    <a:cubicBezTo>
                      <a:pt x="249" y="245"/>
                      <a:pt x="254" y="243"/>
                      <a:pt x="260" y="243"/>
                    </a:cubicBezTo>
                    <a:lnTo>
                      <a:pt x="384" y="252"/>
                    </a:lnTo>
                    <a:cubicBezTo>
                      <a:pt x="393" y="253"/>
                      <a:pt x="400" y="259"/>
                      <a:pt x="402" y="269"/>
                    </a:cubicBezTo>
                    <a:cubicBezTo>
                      <a:pt x="404" y="278"/>
                      <a:pt x="399" y="287"/>
                      <a:pt x="390" y="290"/>
                    </a:cubicBezTo>
                    <a:cubicBezTo>
                      <a:pt x="353" y="306"/>
                      <a:pt x="338" y="325"/>
                      <a:pt x="332" y="334"/>
                    </a:cubicBezTo>
                    <a:cubicBezTo>
                      <a:pt x="347" y="370"/>
                      <a:pt x="373" y="397"/>
                      <a:pt x="383" y="407"/>
                    </a:cubicBezTo>
                    <a:cubicBezTo>
                      <a:pt x="393" y="408"/>
                      <a:pt x="404" y="408"/>
                      <a:pt x="412" y="402"/>
                    </a:cubicBezTo>
                    <a:cubicBezTo>
                      <a:pt x="419" y="396"/>
                      <a:pt x="421" y="388"/>
                      <a:pt x="421" y="387"/>
                    </a:cubicBezTo>
                    <a:cubicBezTo>
                      <a:pt x="421" y="381"/>
                      <a:pt x="425" y="375"/>
                      <a:pt x="431" y="372"/>
                    </a:cubicBezTo>
                    <a:cubicBezTo>
                      <a:pt x="552" y="307"/>
                      <a:pt x="571" y="156"/>
                      <a:pt x="571" y="155"/>
                    </a:cubicBezTo>
                    <a:cubicBezTo>
                      <a:pt x="572" y="144"/>
                      <a:pt x="582" y="136"/>
                      <a:pt x="593" y="137"/>
                    </a:cubicBezTo>
                    <a:cubicBezTo>
                      <a:pt x="604" y="138"/>
                      <a:pt x="612" y="148"/>
                      <a:pt x="611" y="159"/>
                    </a:cubicBezTo>
                    <a:cubicBezTo>
                      <a:pt x="610" y="166"/>
                      <a:pt x="590" y="325"/>
                      <a:pt x="458" y="402"/>
                    </a:cubicBezTo>
                    <a:cubicBezTo>
                      <a:pt x="455" y="411"/>
                      <a:pt x="449" y="424"/>
                      <a:pt x="436" y="434"/>
                    </a:cubicBezTo>
                    <a:cubicBezTo>
                      <a:pt x="424" y="443"/>
                      <a:pt x="410" y="447"/>
                      <a:pt x="392" y="447"/>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56" name="Freeform 367"/>
              <p:cNvSpPr>
                <a:spLocks/>
              </p:cNvSpPr>
              <p:nvPr/>
            </p:nvSpPr>
            <p:spPr bwMode="auto">
              <a:xfrm>
                <a:off x="2317750" y="1019175"/>
                <a:ext cx="71438" cy="107950"/>
              </a:xfrm>
              <a:custGeom>
                <a:avLst/>
                <a:gdLst>
                  <a:gd name="T0" fmla="*/ 2147483646 w 151"/>
                  <a:gd name="T1" fmla="*/ 2147483646 h 230"/>
                  <a:gd name="T2" fmla="*/ 2147483646 w 151"/>
                  <a:gd name="T3" fmla="*/ 2147483646 h 230"/>
                  <a:gd name="T4" fmla="*/ 2147483646 w 151"/>
                  <a:gd name="T5" fmla="*/ 2147483646 h 230"/>
                  <a:gd name="T6" fmla="*/ 0 w 151"/>
                  <a:gd name="T7" fmla="*/ 2147483646 h 230"/>
                  <a:gd name="T8" fmla="*/ 2147483646 w 151"/>
                  <a:gd name="T9" fmla="*/ 2147483646 h 230"/>
                  <a:gd name="T10" fmla="*/ 2147483646 w 151"/>
                  <a:gd name="T11" fmla="*/ 2147483646 h 230"/>
                  <a:gd name="T12" fmla="*/ 2147483646 w 151"/>
                  <a:gd name="T13" fmla="*/ 2147483646 h 230"/>
                  <a:gd name="T14" fmla="*/ 2147483646 w 151"/>
                  <a:gd name="T15" fmla="*/ 2147483646 h 230"/>
                  <a:gd name="T16" fmla="*/ 2147483646 w 151"/>
                  <a:gd name="T17" fmla="*/ 2147483646 h 230"/>
                  <a:gd name="T18" fmla="*/ 2147483646 w 151"/>
                  <a:gd name="T19" fmla="*/ 2147483646 h 230"/>
                  <a:gd name="T20" fmla="*/ 2147483646 w 151"/>
                  <a:gd name="T21" fmla="*/ 2147483646 h 230"/>
                  <a:gd name="T22" fmla="*/ 2147483646 w 151"/>
                  <a:gd name="T23" fmla="*/ 2147483646 h 230"/>
                  <a:gd name="T24" fmla="*/ 2147483646 w 151"/>
                  <a:gd name="T25" fmla="*/ 2147483646 h 230"/>
                  <a:gd name="T26" fmla="*/ 2147483646 w 151"/>
                  <a:gd name="T27" fmla="*/ 2147483646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1"/>
                  <a:gd name="T43" fmla="*/ 0 h 230"/>
                  <a:gd name="T44" fmla="*/ 151 w 151"/>
                  <a:gd name="T45" fmla="*/ 230 h 2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1" h="230">
                    <a:moveTo>
                      <a:pt x="129" y="230"/>
                    </a:moveTo>
                    <a:lnTo>
                      <a:pt x="129" y="230"/>
                    </a:lnTo>
                    <a:cubicBezTo>
                      <a:pt x="129" y="230"/>
                      <a:pt x="128" y="230"/>
                      <a:pt x="127" y="230"/>
                    </a:cubicBezTo>
                    <a:cubicBezTo>
                      <a:pt x="34" y="219"/>
                      <a:pt x="3" y="147"/>
                      <a:pt x="0" y="111"/>
                    </a:cubicBezTo>
                    <a:cubicBezTo>
                      <a:pt x="0" y="105"/>
                      <a:pt x="2" y="99"/>
                      <a:pt x="6" y="95"/>
                    </a:cubicBezTo>
                    <a:cubicBezTo>
                      <a:pt x="15" y="85"/>
                      <a:pt x="38" y="62"/>
                      <a:pt x="49" y="54"/>
                    </a:cubicBezTo>
                    <a:cubicBezTo>
                      <a:pt x="51" y="48"/>
                      <a:pt x="56" y="32"/>
                      <a:pt x="58" y="18"/>
                    </a:cubicBezTo>
                    <a:cubicBezTo>
                      <a:pt x="60" y="7"/>
                      <a:pt x="70" y="0"/>
                      <a:pt x="81" y="2"/>
                    </a:cubicBezTo>
                    <a:cubicBezTo>
                      <a:pt x="92" y="4"/>
                      <a:pt x="99" y="14"/>
                      <a:pt x="97" y="25"/>
                    </a:cubicBezTo>
                    <a:cubicBezTo>
                      <a:pt x="89" y="75"/>
                      <a:pt x="77" y="82"/>
                      <a:pt x="73" y="85"/>
                    </a:cubicBezTo>
                    <a:cubicBezTo>
                      <a:pt x="69" y="88"/>
                      <a:pt x="55" y="102"/>
                      <a:pt x="41" y="116"/>
                    </a:cubicBezTo>
                    <a:cubicBezTo>
                      <a:pt x="46" y="135"/>
                      <a:pt x="64" y="183"/>
                      <a:pt x="132" y="190"/>
                    </a:cubicBezTo>
                    <a:cubicBezTo>
                      <a:pt x="143" y="192"/>
                      <a:pt x="151" y="202"/>
                      <a:pt x="149" y="213"/>
                    </a:cubicBezTo>
                    <a:cubicBezTo>
                      <a:pt x="148" y="223"/>
                      <a:pt x="139" y="230"/>
                      <a:pt x="129" y="230"/>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57" name="Freeform 368"/>
              <p:cNvSpPr>
                <a:spLocks/>
              </p:cNvSpPr>
              <p:nvPr/>
            </p:nvSpPr>
            <p:spPr bwMode="auto">
              <a:xfrm>
                <a:off x="2552700" y="1036638"/>
                <a:ext cx="85725" cy="107950"/>
              </a:xfrm>
              <a:custGeom>
                <a:avLst/>
                <a:gdLst>
                  <a:gd name="T0" fmla="*/ 2147483646 w 181"/>
                  <a:gd name="T1" fmla="*/ 2147483646 h 231"/>
                  <a:gd name="T2" fmla="*/ 2147483646 w 181"/>
                  <a:gd name="T3" fmla="*/ 2147483646 h 231"/>
                  <a:gd name="T4" fmla="*/ 2147483646 w 181"/>
                  <a:gd name="T5" fmla="*/ 2147483646 h 231"/>
                  <a:gd name="T6" fmla="*/ 2147483646 w 181"/>
                  <a:gd name="T7" fmla="*/ 2147483646 h 231"/>
                  <a:gd name="T8" fmla="*/ 2147483646 w 181"/>
                  <a:gd name="T9" fmla="*/ 2147483646 h 231"/>
                  <a:gd name="T10" fmla="*/ 2147483646 w 181"/>
                  <a:gd name="T11" fmla="*/ 2147483646 h 231"/>
                  <a:gd name="T12" fmla="*/ 2147483646 w 181"/>
                  <a:gd name="T13" fmla="*/ 2147483646 h 231"/>
                  <a:gd name="T14" fmla="*/ 2147483646 w 181"/>
                  <a:gd name="T15" fmla="*/ 2147483646 h 231"/>
                  <a:gd name="T16" fmla="*/ 2147483646 w 181"/>
                  <a:gd name="T17" fmla="*/ 2147483646 h 231"/>
                  <a:gd name="T18" fmla="*/ 2147483646 w 181"/>
                  <a:gd name="T19" fmla="*/ 2147483646 h 231"/>
                  <a:gd name="T20" fmla="*/ 2147483646 w 181"/>
                  <a:gd name="T21" fmla="*/ 2147483646 h 231"/>
                  <a:gd name="T22" fmla="*/ 2147483646 w 181"/>
                  <a:gd name="T23" fmla="*/ 2147483646 h 231"/>
                  <a:gd name="T24" fmla="*/ 2147483646 w 181"/>
                  <a:gd name="T25" fmla="*/ 2147483646 h 231"/>
                  <a:gd name="T26" fmla="*/ 2147483646 w 181"/>
                  <a:gd name="T27" fmla="*/ 2147483646 h 231"/>
                  <a:gd name="T28" fmla="*/ 2147483646 w 181"/>
                  <a:gd name="T29" fmla="*/ 2147483646 h 231"/>
                  <a:gd name="T30" fmla="*/ 2147483646 w 181"/>
                  <a:gd name="T31" fmla="*/ 2147483646 h 2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231"/>
                  <a:gd name="T50" fmla="*/ 181 w 181"/>
                  <a:gd name="T51" fmla="*/ 231 h 2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231">
                    <a:moveTo>
                      <a:pt x="134" y="231"/>
                    </a:moveTo>
                    <a:lnTo>
                      <a:pt x="134" y="231"/>
                    </a:lnTo>
                    <a:lnTo>
                      <a:pt x="68" y="231"/>
                    </a:lnTo>
                    <a:cubicBezTo>
                      <a:pt x="45" y="231"/>
                      <a:pt x="18" y="219"/>
                      <a:pt x="15" y="218"/>
                    </a:cubicBezTo>
                    <a:cubicBezTo>
                      <a:pt x="4" y="213"/>
                      <a:pt x="0" y="202"/>
                      <a:pt x="4" y="192"/>
                    </a:cubicBezTo>
                    <a:cubicBezTo>
                      <a:pt x="9" y="181"/>
                      <a:pt x="21" y="177"/>
                      <a:pt x="31" y="181"/>
                    </a:cubicBezTo>
                    <a:cubicBezTo>
                      <a:pt x="39" y="185"/>
                      <a:pt x="57" y="191"/>
                      <a:pt x="68" y="191"/>
                    </a:cubicBezTo>
                    <a:lnTo>
                      <a:pt x="128" y="191"/>
                    </a:lnTo>
                    <a:cubicBezTo>
                      <a:pt x="131" y="187"/>
                      <a:pt x="133" y="176"/>
                      <a:pt x="125" y="158"/>
                    </a:cubicBezTo>
                    <a:cubicBezTo>
                      <a:pt x="124" y="154"/>
                      <a:pt x="124" y="150"/>
                      <a:pt x="124" y="147"/>
                    </a:cubicBezTo>
                    <a:cubicBezTo>
                      <a:pt x="124" y="146"/>
                      <a:pt x="132" y="98"/>
                      <a:pt x="102" y="31"/>
                    </a:cubicBezTo>
                    <a:cubicBezTo>
                      <a:pt x="97" y="21"/>
                      <a:pt x="102" y="9"/>
                      <a:pt x="112" y="4"/>
                    </a:cubicBezTo>
                    <a:cubicBezTo>
                      <a:pt x="122" y="0"/>
                      <a:pt x="134" y="4"/>
                      <a:pt x="138" y="14"/>
                    </a:cubicBezTo>
                    <a:cubicBezTo>
                      <a:pt x="168" y="80"/>
                      <a:pt x="166" y="131"/>
                      <a:pt x="165" y="148"/>
                    </a:cubicBezTo>
                    <a:cubicBezTo>
                      <a:pt x="181" y="197"/>
                      <a:pt x="158" y="222"/>
                      <a:pt x="142" y="229"/>
                    </a:cubicBezTo>
                    <a:cubicBezTo>
                      <a:pt x="140" y="230"/>
                      <a:pt x="137" y="231"/>
                      <a:pt x="134" y="231"/>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58" name="Freeform 369"/>
              <p:cNvSpPr>
                <a:spLocks/>
              </p:cNvSpPr>
              <p:nvPr/>
            </p:nvSpPr>
            <p:spPr bwMode="auto">
              <a:xfrm>
                <a:off x="2725738" y="876300"/>
                <a:ext cx="33338" cy="30163"/>
              </a:xfrm>
              <a:custGeom>
                <a:avLst/>
                <a:gdLst>
                  <a:gd name="T0" fmla="*/ 0 w 72"/>
                  <a:gd name="T1" fmla="*/ 2147483646 h 63"/>
                  <a:gd name="T2" fmla="*/ 0 w 72"/>
                  <a:gd name="T3" fmla="*/ 2147483646 h 63"/>
                  <a:gd name="T4" fmla="*/ 2147483646 w 72"/>
                  <a:gd name="T5" fmla="*/ 0 h 63"/>
                  <a:gd name="T6" fmla="*/ 0 w 72"/>
                  <a:gd name="T7" fmla="*/ 2147483646 h 63"/>
                  <a:gd name="T8" fmla="*/ 0 60000 65536"/>
                  <a:gd name="T9" fmla="*/ 0 60000 65536"/>
                  <a:gd name="T10" fmla="*/ 0 60000 65536"/>
                  <a:gd name="T11" fmla="*/ 0 60000 65536"/>
                  <a:gd name="T12" fmla="*/ 0 w 72"/>
                  <a:gd name="T13" fmla="*/ 0 h 63"/>
                  <a:gd name="T14" fmla="*/ 72 w 72"/>
                  <a:gd name="T15" fmla="*/ 63 h 63"/>
                </a:gdLst>
                <a:ahLst/>
                <a:cxnLst>
                  <a:cxn ang="T8">
                    <a:pos x="T0" y="T1"/>
                  </a:cxn>
                  <a:cxn ang="T9">
                    <a:pos x="T2" y="T3"/>
                  </a:cxn>
                  <a:cxn ang="T10">
                    <a:pos x="T4" y="T5"/>
                  </a:cxn>
                  <a:cxn ang="T11">
                    <a:pos x="T6" y="T7"/>
                  </a:cxn>
                </a:cxnLst>
                <a:rect l="T12" t="T13" r="T14" b="T15"/>
                <a:pathLst>
                  <a:path w="72" h="63">
                    <a:moveTo>
                      <a:pt x="0" y="49"/>
                    </a:moveTo>
                    <a:lnTo>
                      <a:pt x="0" y="49"/>
                    </a:lnTo>
                    <a:cubicBezTo>
                      <a:pt x="0" y="49"/>
                      <a:pt x="56" y="63"/>
                      <a:pt x="72" y="0"/>
                    </a:cubicBezTo>
                    <a:cubicBezTo>
                      <a:pt x="72" y="0"/>
                      <a:pt x="54" y="39"/>
                      <a:pt x="0" y="49"/>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59" name="Freeform 370"/>
              <p:cNvSpPr>
                <a:spLocks/>
              </p:cNvSpPr>
              <p:nvPr/>
            </p:nvSpPr>
            <p:spPr bwMode="auto">
              <a:xfrm>
                <a:off x="2300288" y="915988"/>
                <a:ext cx="55563" cy="76200"/>
              </a:xfrm>
              <a:custGeom>
                <a:avLst/>
                <a:gdLst>
                  <a:gd name="T0" fmla="*/ 2147483646 w 117"/>
                  <a:gd name="T1" fmla="*/ 2147483646 h 163"/>
                  <a:gd name="T2" fmla="*/ 2147483646 w 117"/>
                  <a:gd name="T3" fmla="*/ 2147483646 h 163"/>
                  <a:gd name="T4" fmla="*/ 2147483646 w 117"/>
                  <a:gd name="T5" fmla="*/ 2147483646 h 163"/>
                  <a:gd name="T6" fmla="*/ 2147483646 w 117"/>
                  <a:gd name="T7" fmla="*/ 0 h 163"/>
                  <a:gd name="T8" fmla="*/ 2147483646 w 117"/>
                  <a:gd name="T9" fmla="*/ 2147483646 h 163"/>
                  <a:gd name="T10" fmla="*/ 2147483646 w 117"/>
                  <a:gd name="T11" fmla="*/ 2147483646 h 163"/>
                  <a:gd name="T12" fmla="*/ 2147483646 w 117"/>
                  <a:gd name="T13" fmla="*/ 2147483646 h 163"/>
                  <a:gd name="T14" fmla="*/ 0 60000 65536"/>
                  <a:gd name="T15" fmla="*/ 0 60000 65536"/>
                  <a:gd name="T16" fmla="*/ 0 60000 65536"/>
                  <a:gd name="T17" fmla="*/ 0 60000 65536"/>
                  <a:gd name="T18" fmla="*/ 0 60000 65536"/>
                  <a:gd name="T19" fmla="*/ 0 60000 65536"/>
                  <a:gd name="T20" fmla="*/ 0 60000 65536"/>
                  <a:gd name="T21" fmla="*/ 0 w 117"/>
                  <a:gd name="T22" fmla="*/ 0 h 163"/>
                  <a:gd name="T23" fmla="*/ 117 w 117"/>
                  <a:gd name="T24" fmla="*/ 163 h 1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163">
                    <a:moveTo>
                      <a:pt x="117" y="123"/>
                    </a:moveTo>
                    <a:lnTo>
                      <a:pt x="117" y="123"/>
                    </a:lnTo>
                    <a:cubicBezTo>
                      <a:pt x="117" y="123"/>
                      <a:pt x="59" y="163"/>
                      <a:pt x="50" y="95"/>
                    </a:cubicBezTo>
                    <a:cubicBezTo>
                      <a:pt x="50" y="95"/>
                      <a:pt x="0" y="59"/>
                      <a:pt x="99" y="0"/>
                    </a:cubicBezTo>
                    <a:cubicBezTo>
                      <a:pt x="99" y="0"/>
                      <a:pt x="86" y="47"/>
                      <a:pt x="89" y="65"/>
                    </a:cubicBezTo>
                    <a:cubicBezTo>
                      <a:pt x="92" y="84"/>
                      <a:pt x="76" y="95"/>
                      <a:pt x="76" y="95"/>
                    </a:cubicBezTo>
                    <a:cubicBezTo>
                      <a:pt x="76" y="95"/>
                      <a:pt x="85" y="113"/>
                      <a:pt x="105" y="95"/>
                    </a:cubicBezTo>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grpSp>
      </p:grpSp>
      <p:grpSp>
        <p:nvGrpSpPr>
          <p:cNvPr id="9" name="组合 8"/>
          <p:cNvGrpSpPr/>
          <p:nvPr/>
        </p:nvGrpSpPr>
        <p:grpSpPr>
          <a:xfrm>
            <a:off x="5211430" y="3758762"/>
            <a:ext cx="1390213" cy="1243460"/>
            <a:chOff x="5405045" y="2429753"/>
            <a:chExt cx="1614938" cy="1344003"/>
          </a:xfrm>
        </p:grpSpPr>
        <p:sp>
          <p:nvSpPr>
            <p:cNvPr id="236" name="TextBox 199"/>
            <p:cNvSpPr txBox="1"/>
            <p:nvPr/>
          </p:nvSpPr>
          <p:spPr>
            <a:xfrm>
              <a:off x="5405045" y="3441136"/>
              <a:ext cx="1614938" cy="332620"/>
            </a:xfrm>
            <a:prstGeom prst="rect">
              <a:avLst/>
            </a:prstGeom>
            <a:noFill/>
          </p:spPr>
          <p:txBody>
            <a:bodyPr wrap="square" rtlCol="0" anchor="ctr">
              <a:spAutoFit/>
            </a:bodyPr>
            <a:lstStyle/>
            <a:p>
              <a:pPr algn="ctr" defTabSz="913943" fontAlgn="auto">
                <a:spcBef>
                  <a:spcPts val="0"/>
                </a:spcBef>
                <a:spcAft>
                  <a:spcPts val="0"/>
                </a:spcAft>
              </a:pPr>
              <a:r>
                <a:rPr lang="en-US" altLang="zh-CN" sz="1400" b="1" dirty="0">
                  <a:solidFill>
                    <a:srgbClr val="000000"/>
                  </a:solidFill>
                  <a:ea typeface="微软雅黑" pitchFamily="34" charset="-122"/>
                  <a:cs typeface="Arial" panose="020B0604020202020204" pitchFamily="34" charset="0"/>
                </a:rPr>
                <a:t>Cloud Service</a:t>
              </a:r>
            </a:p>
          </p:txBody>
        </p:sp>
        <p:grpSp>
          <p:nvGrpSpPr>
            <p:cNvPr id="260" name="组合 316"/>
            <p:cNvGrpSpPr>
              <a:grpSpLocks/>
            </p:cNvGrpSpPr>
            <p:nvPr/>
          </p:nvGrpSpPr>
          <p:grpSpPr bwMode="auto">
            <a:xfrm>
              <a:off x="5581155" y="2429753"/>
              <a:ext cx="1243912" cy="687581"/>
              <a:chOff x="4137025" y="1038226"/>
              <a:chExt cx="735013" cy="461963"/>
            </a:xfrm>
            <a:solidFill>
              <a:srgbClr val="0070C3"/>
            </a:solidFill>
          </p:grpSpPr>
          <p:sp>
            <p:nvSpPr>
              <p:cNvPr id="261" name="Freeform 136"/>
              <p:cNvSpPr>
                <a:spLocks/>
              </p:cNvSpPr>
              <p:nvPr/>
            </p:nvSpPr>
            <p:spPr bwMode="auto">
              <a:xfrm>
                <a:off x="4137025" y="1038226"/>
                <a:ext cx="735013" cy="446088"/>
              </a:xfrm>
              <a:custGeom>
                <a:avLst/>
                <a:gdLst>
                  <a:gd name="T0" fmla="*/ 2147483646 w 1754"/>
                  <a:gd name="T1" fmla="*/ 2147483646 h 1065"/>
                  <a:gd name="T2" fmla="*/ 2147483646 w 1754"/>
                  <a:gd name="T3" fmla="*/ 2147483646 h 1065"/>
                  <a:gd name="T4" fmla="*/ 2147483646 w 1754"/>
                  <a:gd name="T5" fmla="*/ 2147483646 h 1065"/>
                  <a:gd name="T6" fmla="*/ 2147483646 w 1754"/>
                  <a:gd name="T7" fmla="*/ 2147483646 h 1065"/>
                  <a:gd name="T8" fmla="*/ 2147483646 w 1754"/>
                  <a:gd name="T9" fmla="*/ 2147483646 h 1065"/>
                  <a:gd name="T10" fmla="*/ 2147483646 w 1754"/>
                  <a:gd name="T11" fmla="*/ 2147483646 h 1065"/>
                  <a:gd name="T12" fmla="*/ 2147483646 w 1754"/>
                  <a:gd name="T13" fmla="*/ 2147483646 h 1065"/>
                  <a:gd name="T14" fmla="*/ 2147483646 w 1754"/>
                  <a:gd name="T15" fmla="*/ 2147483646 h 1065"/>
                  <a:gd name="T16" fmla="*/ 2147483646 w 1754"/>
                  <a:gd name="T17" fmla="*/ 2147483646 h 1065"/>
                  <a:gd name="T18" fmla="*/ 2147483646 w 1754"/>
                  <a:gd name="T19" fmla="*/ 2147483646 h 1065"/>
                  <a:gd name="T20" fmla="*/ 2147483646 w 1754"/>
                  <a:gd name="T21" fmla="*/ 2147483646 h 1065"/>
                  <a:gd name="T22" fmla="*/ 2147483646 w 1754"/>
                  <a:gd name="T23" fmla="*/ 2147483646 h 1065"/>
                  <a:gd name="T24" fmla="*/ 2147483646 w 1754"/>
                  <a:gd name="T25" fmla="*/ 2147483646 h 1065"/>
                  <a:gd name="T26" fmla="*/ 2147483646 w 1754"/>
                  <a:gd name="T27" fmla="*/ 2147483646 h 1065"/>
                  <a:gd name="T28" fmla="*/ 2147483646 w 1754"/>
                  <a:gd name="T29" fmla="*/ 2147483646 h 1065"/>
                  <a:gd name="T30" fmla="*/ 2147483646 w 1754"/>
                  <a:gd name="T31" fmla="*/ 2147483646 h 1065"/>
                  <a:gd name="T32" fmla="*/ 2147483646 w 1754"/>
                  <a:gd name="T33" fmla="*/ 2147483646 h 1065"/>
                  <a:gd name="T34" fmla="*/ 0 w 1754"/>
                  <a:gd name="T35" fmla="*/ 2147483646 h 1065"/>
                  <a:gd name="T36" fmla="*/ 2147483646 w 1754"/>
                  <a:gd name="T37" fmla="*/ 2147483646 h 1065"/>
                  <a:gd name="T38" fmla="*/ 2147483646 w 1754"/>
                  <a:gd name="T39" fmla="*/ 0 h 1065"/>
                  <a:gd name="T40" fmla="*/ 2147483646 w 1754"/>
                  <a:gd name="T41" fmla="*/ 2147483646 h 1065"/>
                  <a:gd name="T42" fmla="*/ 2147483646 w 1754"/>
                  <a:gd name="T43" fmla="*/ 2147483646 h 1065"/>
                  <a:gd name="T44" fmla="*/ 2147483646 w 1754"/>
                  <a:gd name="T45" fmla="*/ 2147483646 h 1065"/>
                  <a:gd name="T46" fmla="*/ 2147483646 w 1754"/>
                  <a:gd name="T47" fmla="*/ 2147483646 h 10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54"/>
                  <a:gd name="T73" fmla="*/ 0 h 1065"/>
                  <a:gd name="T74" fmla="*/ 1754 w 1754"/>
                  <a:gd name="T75" fmla="*/ 1065 h 10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54" h="1065">
                    <a:moveTo>
                      <a:pt x="1493" y="1065"/>
                    </a:moveTo>
                    <a:lnTo>
                      <a:pt x="1493" y="1065"/>
                    </a:lnTo>
                    <a:lnTo>
                      <a:pt x="1388" y="1065"/>
                    </a:lnTo>
                    <a:lnTo>
                      <a:pt x="1388" y="999"/>
                    </a:lnTo>
                    <a:lnTo>
                      <a:pt x="1493" y="999"/>
                    </a:lnTo>
                    <a:cubicBezTo>
                      <a:pt x="1519" y="999"/>
                      <a:pt x="1541" y="992"/>
                      <a:pt x="1554" y="981"/>
                    </a:cubicBezTo>
                    <a:cubicBezTo>
                      <a:pt x="1639" y="912"/>
                      <a:pt x="1687" y="813"/>
                      <a:pt x="1687" y="710"/>
                    </a:cubicBezTo>
                    <a:cubicBezTo>
                      <a:pt x="1687" y="522"/>
                      <a:pt x="1535" y="368"/>
                      <a:pt x="1347" y="366"/>
                    </a:cubicBezTo>
                    <a:cubicBezTo>
                      <a:pt x="1335" y="366"/>
                      <a:pt x="1324" y="359"/>
                      <a:pt x="1318" y="349"/>
                    </a:cubicBezTo>
                    <a:cubicBezTo>
                      <a:pt x="1221" y="175"/>
                      <a:pt x="1037" y="66"/>
                      <a:pt x="838" y="66"/>
                    </a:cubicBezTo>
                    <a:cubicBezTo>
                      <a:pt x="588" y="66"/>
                      <a:pt x="370" y="235"/>
                      <a:pt x="307" y="478"/>
                    </a:cubicBezTo>
                    <a:cubicBezTo>
                      <a:pt x="304" y="490"/>
                      <a:pt x="293" y="500"/>
                      <a:pt x="280" y="502"/>
                    </a:cubicBezTo>
                    <a:cubicBezTo>
                      <a:pt x="158" y="520"/>
                      <a:pt x="67" y="626"/>
                      <a:pt x="67" y="749"/>
                    </a:cubicBezTo>
                    <a:cubicBezTo>
                      <a:pt x="67" y="887"/>
                      <a:pt x="179" y="999"/>
                      <a:pt x="316" y="999"/>
                    </a:cubicBezTo>
                    <a:lnTo>
                      <a:pt x="1183" y="999"/>
                    </a:lnTo>
                    <a:lnTo>
                      <a:pt x="1183" y="1065"/>
                    </a:lnTo>
                    <a:lnTo>
                      <a:pt x="316" y="1065"/>
                    </a:lnTo>
                    <a:cubicBezTo>
                      <a:pt x="142" y="1065"/>
                      <a:pt x="0" y="923"/>
                      <a:pt x="0" y="749"/>
                    </a:cubicBezTo>
                    <a:cubicBezTo>
                      <a:pt x="0" y="601"/>
                      <a:pt x="105" y="472"/>
                      <a:pt x="248" y="440"/>
                    </a:cubicBezTo>
                    <a:cubicBezTo>
                      <a:pt x="325" y="180"/>
                      <a:pt x="565" y="0"/>
                      <a:pt x="838" y="0"/>
                    </a:cubicBezTo>
                    <a:cubicBezTo>
                      <a:pt x="1055" y="0"/>
                      <a:pt x="1256" y="114"/>
                      <a:pt x="1367" y="300"/>
                    </a:cubicBezTo>
                    <a:cubicBezTo>
                      <a:pt x="1582" y="313"/>
                      <a:pt x="1754" y="492"/>
                      <a:pt x="1754" y="710"/>
                    </a:cubicBezTo>
                    <a:cubicBezTo>
                      <a:pt x="1754" y="834"/>
                      <a:pt x="1697" y="951"/>
                      <a:pt x="1596" y="1033"/>
                    </a:cubicBezTo>
                    <a:cubicBezTo>
                      <a:pt x="1570" y="1054"/>
                      <a:pt x="1535" y="1065"/>
                      <a:pt x="1493" y="1065"/>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62" name="Freeform 137"/>
              <p:cNvSpPr>
                <a:spLocks/>
              </p:cNvSpPr>
              <p:nvPr/>
            </p:nvSpPr>
            <p:spPr bwMode="auto">
              <a:xfrm>
                <a:off x="4613275" y="1441451"/>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2"/>
                      <a:pt x="31" y="0"/>
                      <a:pt x="69" y="0"/>
                    </a:cubicBezTo>
                    <a:cubicBezTo>
                      <a:pt x="108" y="0"/>
                      <a:pt x="139" y="32"/>
                      <a:pt x="139" y="70"/>
                    </a:cubicBezTo>
                    <a:cubicBezTo>
                      <a:pt x="139" y="108"/>
                      <a:pt x="108" y="139"/>
                      <a:pt x="69" y="139"/>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63" name="Freeform 138"/>
              <p:cNvSpPr>
                <a:spLocks/>
              </p:cNvSpPr>
              <p:nvPr/>
            </p:nvSpPr>
            <p:spPr bwMode="auto">
              <a:xfrm>
                <a:off x="4702175" y="1441451"/>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2"/>
                      <a:pt x="31" y="0"/>
                      <a:pt x="69" y="0"/>
                    </a:cubicBezTo>
                    <a:cubicBezTo>
                      <a:pt x="108" y="0"/>
                      <a:pt x="139" y="32"/>
                      <a:pt x="139" y="70"/>
                    </a:cubicBezTo>
                    <a:cubicBezTo>
                      <a:pt x="139" y="108"/>
                      <a:pt x="108" y="139"/>
                      <a:pt x="69" y="139"/>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64" name="Freeform 139"/>
              <p:cNvSpPr>
                <a:spLocks noEditPoints="1"/>
              </p:cNvSpPr>
              <p:nvPr/>
            </p:nvSpPr>
            <p:spPr bwMode="auto">
              <a:xfrm>
                <a:off x="4411663" y="1219201"/>
                <a:ext cx="95250" cy="95250"/>
              </a:xfrm>
              <a:custGeom>
                <a:avLst/>
                <a:gdLst>
                  <a:gd name="T0" fmla="*/ 2147483646 w 227"/>
                  <a:gd name="T1" fmla="*/ 2147483646 h 227"/>
                  <a:gd name="T2" fmla="*/ 2147483646 w 227"/>
                  <a:gd name="T3" fmla="*/ 2147483646 h 227"/>
                  <a:gd name="T4" fmla="*/ 2147483646 w 227"/>
                  <a:gd name="T5" fmla="*/ 2147483646 h 227"/>
                  <a:gd name="T6" fmla="*/ 2147483646 w 227"/>
                  <a:gd name="T7" fmla="*/ 2147483646 h 227"/>
                  <a:gd name="T8" fmla="*/ 2147483646 w 227"/>
                  <a:gd name="T9" fmla="*/ 2147483646 h 227"/>
                  <a:gd name="T10" fmla="*/ 2147483646 w 227"/>
                  <a:gd name="T11" fmla="*/ 2147483646 h 227"/>
                  <a:gd name="T12" fmla="*/ 2147483646 w 227"/>
                  <a:gd name="T13" fmla="*/ 2147483646 h 227"/>
                  <a:gd name="T14" fmla="*/ 2147483646 w 227"/>
                  <a:gd name="T15" fmla="*/ 2147483646 h 227"/>
                  <a:gd name="T16" fmla="*/ 0 w 227"/>
                  <a:gd name="T17" fmla="*/ 2147483646 h 227"/>
                  <a:gd name="T18" fmla="*/ 2147483646 w 227"/>
                  <a:gd name="T19" fmla="*/ 0 h 227"/>
                  <a:gd name="T20" fmla="*/ 2147483646 w 227"/>
                  <a:gd name="T21" fmla="*/ 2147483646 h 227"/>
                  <a:gd name="T22" fmla="*/ 2147483646 w 227"/>
                  <a:gd name="T23" fmla="*/ 2147483646 h 2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7"/>
                  <a:gd name="T37" fmla="*/ 0 h 227"/>
                  <a:gd name="T38" fmla="*/ 227 w 227"/>
                  <a:gd name="T39" fmla="*/ 227 h 2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7" h="227">
                    <a:moveTo>
                      <a:pt x="113" y="53"/>
                    </a:moveTo>
                    <a:lnTo>
                      <a:pt x="113" y="53"/>
                    </a:lnTo>
                    <a:cubicBezTo>
                      <a:pt x="80" y="53"/>
                      <a:pt x="53" y="80"/>
                      <a:pt x="53" y="114"/>
                    </a:cubicBezTo>
                    <a:cubicBezTo>
                      <a:pt x="53" y="147"/>
                      <a:pt x="80" y="174"/>
                      <a:pt x="113" y="174"/>
                    </a:cubicBezTo>
                    <a:cubicBezTo>
                      <a:pt x="146" y="174"/>
                      <a:pt x="173" y="147"/>
                      <a:pt x="173" y="114"/>
                    </a:cubicBezTo>
                    <a:cubicBezTo>
                      <a:pt x="173" y="80"/>
                      <a:pt x="146" y="53"/>
                      <a:pt x="113" y="53"/>
                    </a:cubicBezTo>
                    <a:close/>
                    <a:moveTo>
                      <a:pt x="113" y="227"/>
                    </a:moveTo>
                    <a:lnTo>
                      <a:pt x="113" y="227"/>
                    </a:lnTo>
                    <a:cubicBezTo>
                      <a:pt x="51" y="227"/>
                      <a:pt x="0" y="176"/>
                      <a:pt x="0" y="114"/>
                    </a:cubicBezTo>
                    <a:cubicBezTo>
                      <a:pt x="0" y="51"/>
                      <a:pt x="51" y="0"/>
                      <a:pt x="113" y="0"/>
                    </a:cubicBezTo>
                    <a:cubicBezTo>
                      <a:pt x="176" y="0"/>
                      <a:pt x="227" y="51"/>
                      <a:pt x="227" y="114"/>
                    </a:cubicBezTo>
                    <a:cubicBezTo>
                      <a:pt x="227" y="176"/>
                      <a:pt x="176" y="227"/>
                      <a:pt x="113" y="227"/>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65" name="Freeform 140"/>
              <p:cNvSpPr>
                <a:spLocks noEditPoints="1"/>
              </p:cNvSpPr>
              <p:nvPr/>
            </p:nvSpPr>
            <p:spPr bwMode="auto">
              <a:xfrm>
                <a:off x="4530725" y="1120776"/>
                <a:ext cx="74613" cy="73025"/>
              </a:xfrm>
              <a:custGeom>
                <a:avLst/>
                <a:gdLst>
                  <a:gd name="T0" fmla="*/ 2147483646 w 176"/>
                  <a:gd name="T1" fmla="*/ 2147483646 h 176"/>
                  <a:gd name="T2" fmla="*/ 2147483646 w 176"/>
                  <a:gd name="T3" fmla="*/ 2147483646 h 176"/>
                  <a:gd name="T4" fmla="*/ 2147483646 w 176"/>
                  <a:gd name="T5" fmla="*/ 2147483646 h 176"/>
                  <a:gd name="T6" fmla="*/ 2147483646 w 176"/>
                  <a:gd name="T7" fmla="*/ 2147483646 h 176"/>
                  <a:gd name="T8" fmla="*/ 2147483646 w 176"/>
                  <a:gd name="T9" fmla="*/ 2147483646 h 176"/>
                  <a:gd name="T10" fmla="*/ 2147483646 w 176"/>
                  <a:gd name="T11" fmla="*/ 2147483646 h 176"/>
                  <a:gd name="T12" fmla="*/ 2147483646 w 176"/>
                  <a:gd name="T13" fmla="*/ 2147483646 h 176"/>
                  <a:gd name="T14" fmla="*/ 2147483646 w 176"/>
                  <a:gd name="T15" fmla="*/ 2147483646 h 176"/>
                  <a:gd name="T16" fmla="*/ 0 w 176"/>
                  <a:gd name="T17" fmla="*/ 2147483646 h 176"/>
                  <a:gd name="T18" fmla="*/ 2147483646 w 176"/>
                  <a:gd name="T19" fmla="*/ 0 h 176"/>
                  <a:gd name="T20" fmla="*/ 2147483646 w 176"/>
                  <a:gd name="T21" fmla="*/ 2147483646 h 176"/>
                  <a:gd name="T22" fmla="*/ 2147483646 w 176"/>
                  <a:gd name="T23" fmla="*/ 2147483646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76"/>
                  <a:gd name="T38" fmla="*/ 176 w 176"/>
                  <a:gd name="T39" fmla="*/ 176 h 1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76">
                    <a:moveTo>
                      <a:pt x="88" y="54"/>
                    </a:moveTo>
                    <a:lnTo>
                      <a:pt x="88" y="54"/>
                    </a:lnTo>
                    <a:cubicBezTo>
                      <a:pt x="69" y="54"/>
                      <a:pt x="53" y="69"/>
                      <a:pt x="53" y="88"/>
                    </a:cubicBezTo>
                    <a:cubicBezTo>
                      <a:pt x="53" y="107"/>
                      <a:pt x="69" y="123"/>
                      <a:pt x="88" y="123"/>
                    </a:cubicBezTo>
                    <a:cubicBezTo>
                      <a:pt x="107" y="123"/>
                      <a:pt x="122" y="107"/>
                      <a:pt x="122" y="88"/>
                    </a:cubicBezTo>
                    <a:cubicBezTo>
                      <a:pt x="122" y="69"/>
                      <a:pt x="107" y="54"/>
                      <a:pt x="88" y="54"/>
                    </a:cubicBezTo>
                    <a:close/>
                    <a:moveTo>
                      <a:pt x="88" y="176"/>
                    </a:moveTo>
                    <a:lnTo>
                      <a:pt x="88" y="176"/>
                    </a:lnTo>
                    <a:cubicBezTo>
                      <a:pt x="39" y="176"/>
                      <a:pt x="0" y="137"/>
                      <a:pt x="0" y="88"/>
                    </a:cubicBezTo>
                    <a:cubicBezTo>
                      <a:pt x="0" y="40"/>
                      <a:pt x="39" y="0"/>
                      <a:pt x="88" y="0"/>
                    </a:cubicBezTo>
                    <a:cubicBezTo>
                      <a:pt x="136" y="0"/>
                      <a:pt x="176" y="40"/>
                      <a:pt x="176" y="88"/>
                    </a:cubicBezTo>
                    <a:cubicBezTo>
                      <a:pt x="176" y="137"/>
                      <a:pt x="136" y="176"/>
                      <a:pt x="88" y="176"/>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66" name="Freeform 141"/>
              <p:cNvSpPr>
                <a:spLocks noEditPoints="1"/>
              </p:cNvSpPr>
              <p:nvPr/>
            </p:nvSpPr>
            <p:spPr bwMode="auto">
              <a:xfrm>
                <a:off x="4457700" y="1355726"/>
                <a:ext cx="73025" cy="74613"/>
              </a:xfrm>
              <a:custGeom>
                <a:avLst/>
                <a:gdLst>
                  <a:gd name="T0" fmla="*/ 2147483646 w 176"/>
                  <a:gd name="T1" fmla="*/ 2147483646 h 176"/>
                  <a:gd name="T2" fmla="*/ 2147483646 w 176"/>
                  <a:gd name="T3" fmla="*/ 2147483646 h 176"/>
                  <a:gd name="T4" fmla="*/ 2147483646 w 176"/>
                  <a:gd name="T5" fmla="*/ 2147483646 h 176"/>
                  <a:gd name="T6" fmla="*/ 2147483646 w 176"/>
                  <a:gd name="T7" fmla="*/ 2147483646 h 176"/>
                  <a:gd name="T8" fmla="*/ 2147483646 w 176"/>
                  <a:gd name="T9" fmla="*/ 2147483646 h 176"/>
                  <a:gd name="T10" fmla="*/ 2147483646 w 176"/>
                  <a:gd name="T11" fmla="*/ 2147483646 h 176"/>
                  <a:gd name="T12" fmla="*/ 2147483646 w 176"/>
                  <a:gd name="T13" fmla="*/ 2147483646 h 176"/>
                  <a:gd name="T14" fmla="*/ 2147483646 w 176"/>
                  <a:gd name="T15" fmla="*/ 2147483646 h 176"/>
                  <a:gd name="T16" fmla="*/ 0 w 176"/>
                  <a:gd name="T17" fmla="*/ 2147483646 h 176"/>
                  <a:gd name="T18" fmla="*/ 2147483646 w 176"/>
                  <a:gd name="T19" fmla="*/ 0 h 176"/>
                  <a:gd name="T20" fmla="*/ 2147483646 w 176"/>
                  <a:gd name="T21" fmla="*/ 2147483646 h 176"/>
                  <a:gd name="T22" fmla="*/ 2147483646 w 176"/>
                  <a:gd name="T23" fmla="*/ 2147483646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76"/>
                  <a:gd name="T38" fmla="*/ 176 w 176"/>
                  <a:gd name="T39" fmla="*/ 176 h 1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76">
                    <a:moveTo>
                      <a:pt x="88" y="53"/>
                    </a:moveTo>
                    <a:lnTo>
                      <a:pt x="88" y="53"/>
                    </a:lnTo>
                    <a:cubicBezTo>
                      <a:pt x="69" y="53"/>
                      <a:pt x="54" y="69"/>
                      <a:pt x="54" y="88"/>
                    </a:cubicBezTo>
                    <a:cubicBezTo>
                      <a:pt x="54" y="107"/>
                      <a:pt x="69" y="123"/>
                      <a:pt x="88" y="123"/>
                    </a:cubicBezTo>
                    <a:cubicBezTo>
                      <a:pt x="108" y="123"/>
                      <a:pt x="123" y="107"/>
                      <a:pt x="123" y="88"/>
                    </a:cubicBezTo>
                    <a:cubicBezTo>
                      <a:pt x="123" y="69"/>
                      <a:pt x="108" y="53"/>
                      <a:pt x="88" y="53"/>
                    </a:cubicBezTo>
                    <a:close/>
                    <a:moveTo>
                      <a:pt x="88" y="176"/>
                    </a:moveTo>
                    <a:lnTo>
                      <a:pt x="88" y="176"/>
                    </a:lnTo>
                    <a:cubicBezTo>
                      <a:pt x="40" y="176"/>
                      <a:pt x="0" y="137"/>
                      <a:pt x="0" y="88"/>
                    </a:cubicBezTo>
                    <a:cubicBezTo>
                      <a:pt x="0" y="40"/>
                      <a:pt x="40" y="0"/>
                      <a:pt x="88" y="0"/>
                    </a:cubicBezTo>
                    <a:cubicBezTo>
                      <a:pt x="137" y="0"/>
                      <a:pt x="176" y="40"/>
                      <a:pt x="176" y="88"/>
                    </a:cubicBezTo>
                    <a:cubicBezTo>
                      <a:pt x="176" y="137"/>
                      <a:pt x="137" y="176"/>
                      <a:pt x="88" y="176"/>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67" name="Freeform 142"/>
              <p:cNvSpPr>
                <a:spLocks/>
              </p:cNvSpPr>
              <p:nvPr/>
            </p:nvSpPr>
            <p:spPr bwMode="auto">
              <a:xfrm>
                <a:off x="4371975" y="1127126"/>
                <a:ext cx="47625" cy="47625"/>
              </a:xfrm>
              <a:custGeom>
                <a:avLst/>
                <a:gdLst>
                  <a:gd name="T0" fmla="*/ 2147483646 w 113"/>
                  <a:gd name="T1" fmla="*/ 2147483646 h 114"/>
                  <a:gd name="T2" fmla="*/ 2147483646 w 113"/>
                  <a:gd name="T3" fmla="*/ 2147483646 h 114"/>
                  <a:gd name="T4" fmla="*/ 2147483646 w 113"/>
                  <a:gd name="T5" fmla="*/ 2147483646 h 114"/>
                  <a:gd name="T6" fmla="*/ 0 w 113"/>
                  <a:gd name="T7" fmla="*/ 2147483646 h 114"/>
                  <a:gd name="T8" fmla="*/ 2147483646 w 113"/>
                  <a:gd name="T9" fmla="*/ 0 h 114"/>
                  <a:gd name="T10" fmla="*/ 2147483646 w 113"/>
                  <a:gd name="T11" fmla="*/ 2147483646 h 114"/>
                  <a:gd name="T12" fmla="*/ 0 60000 65536"/>
                  <a:gd name="T13" fmla="*/ 0 60000 65536"/>
                  <a:gd name="T14" fmla="*/ 0 60000 65536"/>
                  <a:gd name="T15" fmla="*/ 0 60000 65536"/>
                  <a:gd name="T16" fmla="*/ 0 60000 65536"/>
                  <a:gd name="T17" fmla="*/ 0 60000 65536"/>
                  <a:gd name="T18" fmla="*/ 0 w 113"/>
                  <a:gd name="T19" fmla="*/ 0 h 114"/>
                  <a:gd name="T20" fmla="*/ 113 w 113"/>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113" h="114">
                    <a:moveTo>
                      <a:pt x="113" y="57"/>
                    </a:moveTo>
                    <a:lnTo>
                      <a:pt x="113" y="57"/>
                    </a:lnTo>
                    <a:cubicBezTo>
                      <a:pt x="113" y="88"/>
                      <a:pt x="88" y="114"/>
                      <a:pt x="56" y="114"/>
                    </a:cubicBezTo>
                    <a:cubicBezTo>
                      <a:pt x="25" y="114"/>
                      <a:pt x="0" y="88"/>
                      <a:pt x="0" y="57"/>
                    </a:cubicBezTo>
                    <a:cubicBezTo>
                      <a:pt x="0" y="26"/>
                      <a:pt x="25" y="0"/>
                      <a:pt x="56" y="0"/>
                    </a:cubicBezTo>
                    <a:cubicBezTo>
                      <a:pt x="88" y="0"/>
                      <a:pt x="113" y="26"/>
                      <a:pt x="113" y="57"/>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68" name="Freeform 143"/>
              <p:cNvSpPr>
                <a:spLocks/>
              </p:cNvSpPr>
              <p:nvPr/>
            </p:nvSpPr>
            <p:spPr bwMode="auto">
              <a:xfrm>
                <a:off x="4344988" y="1301751"/>
                <a:ext cx="47625" cy="47625"/>
              </a:xfrm>
              <a:custGeom>
                <a:avLst/>
                <a:gdLst>
                  <a:gd name="T0" fmla="*/ 2147483646 w 113"/>
                  <a:gd name="T1" fmla="*/ 2147483646 h 113"/>
                  <a:gd name="T2" fmla="*/ 2147483646 w 113"/>
                  <a:gd name="T3" fmla="*/ 2147483646 h 113"/>
                  <a:gd name="T4" fmla="*/ 2147483646 w 113"/>
                  <a:gd name="T5" fmla="*/ 2147483646 h 113"/>
                  <a:gd name="T6" fmla="*/ 0 w 113"/>
                  <a:gd name="T7" fmla="*/ 2147483646 h 113"/>
                  <a:gd name="T8" fmla="*/ 2147483646 w 113"/>
                  <a:gd name="T9" fmla="*/ 0 h 113"/>
                  <a:gd name="T10" fmla="*/ 2147483646 w 113"/>
                  <a:gd name="T11" fmla="*/ 2147483646 h 113"/>
                  <a:gd name="T12" fmla="*/ 0 60000 65536"/>
                  <a:gd name="T13" fmla="*/ 0 60000 65536"/>
                  <a:gd name="T14" fmla="*/ 0 60000 65536"/>
                  <a:gd name="T15" fmla="*/ 0 60000 65536"/>
                  <a:gd name="T16" fmla="*/ 0 60000 65536"/>
                  <a:gd name="T17" fmla="*/ 0 60000 65536"/>
                  <a:gd name="T18" fmla="*/ 0 w 113"/>
                  <a:gd name="T19" fmla="*/ 0 h 113"/>
                  <a:gd name="T20" fmla="*/ 113 w 113"/>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13" h="113">
                    <a:moveTo>
                      <a:pt x="113" y="57"/>
                    </a:moveTo>
                    <a:lnTo>
                      <a:pt x="113" y="57"/>
                    </a:lnTo>
                    <a:cubicBezTo>
                      <a:pt x="113" y="88"/>
                      <a:pt x="88" y="113"/>
                      <a:pt x="56" y="113"/>
                    </a:cubicBezTo>
                    <a:cubicBezTo>
                      <a:pt x="25" y="113"/>
                      <a:pt x="0" y="88"/>
                      <a:pt x="0" y="57"/>
                    </a:cubicBezTo>
                    <a:cubicBezTo>
                      <a:pt x="0" y="25"/>
                      <a:pt x="25" y="0"/>
                      <a:pt x="56" y="0"/>
                    </a:cubicBezTo>
                    <a:cubicBezTo>
                      <a:pt x="88" y="0"/>
                      <a:pt x="113" y="25"/>
                      <a:pt x="113" y="57"/>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69" name="Freeform 144"/>
              <p:cNvSpPr>
                <a:spLocks/>
              </p:cNvSpPr>
              <p:nvPr/>
            </p:nvSpPr>
            <p:spPr bwMode="auto">
              <a:xfrm>
                <a:off x="4564063" y="1322388"/>
                <a:ext cx="47625" cy="47625"/>
              </a:xfrm>
              <a:custGeom>
                <a:avLst/>
                <a:gdLst>
                  <a:gd name="T0" fmla="*/ 2147483646 w 114"/>
                  <a:gd name="T1" fmla="*/ 2147483646 h 113"/>
                  <a:gd name="T2" fmla="*/ 2147483646 w 114"/>
                  <a:gd name="T3" fmla="*/ 2147483646 h 113"/>
                  <a:gd name="T4" fmla="*/ 2147483646 w 114"/>
                  <a:gd name="T5" fmla="*/ 2147483646 h 113"/>
                  <a:gd name="T6" fmla="*/ 0 w 114"/>
                  <a:gd name="T7" fmla="*/ 2147483646 h 113"/>
                  <a:gd name="T8" fmla="*/ 2147483646 w 114"/>
                  <a:gd name="T9" fmla="*/ 0 h 113"/>
                  <a:gd name="T10" fmla="*/ 2147483646 w 114"/>
                  <a:gd name="T11" fmla="*/ 2147483646 h 113"/>
                  <a:gd name="T12" fmla="*/ 0 60000 65536"/>
                  <a:gd name="T13" fmla="*/ 0 60000 65536"/>
                  <a:gd name="T14" fmla="*/ 0 60000 65536"/>
                  <a:gd name="T15" fmla="*/ 0 60000 65536"/>
                  <a:gd name="T16" fmla="*/ 0 60000 65536"/>
                  <a:gd name="T17" fmla="*/ 0 60000 65536"/>
                  <a:gd name="T18" fmla="*/ 0 w 114"/>
                  <a:gd name="T19" fmla="*/ 0 h 113"/>
                  <a:gd name="T20" fmla="*/ 114 w 114"/>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14" h="113">
                    <a:moveTo>
                      <a:pt x="114" y="56"/>
                    </a:moveTo>
                    <a:lnTo>
                      <a:pt x="114" y="56"/>
                    </a:lnTo>
                    <a:cubicBezTo>
                      <a:pt x="114" y="88"/>
                      <a:pt x="89" y="113"/>
                      <a:pt x="57" y="113"/>
                    </a:cubicBezTo>
                    <a:cubicBezTo>
                      <a:pt x="26" y="113"/>
                      <a:pt x="0" y="88"/>
                      <a:pt x="0" y="56"/>
                    </a:cubicBezTo>
                    <a:cubicBezTo>
                      <a:pt x="0" y="25"/>
                      <a:pt x="26" y="0"/>
                      <a:pt x="57" y="0"/>
                    </a:cubicBezTo>
                    <a:cubicBezTo>
                      <a:pt x="89" y="0"/>
                      <a:pt x="114" y="25"/>
                      <a:pt x="114" y="56"/>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70" name="Freeform 145"/>
              <p:cNvSpPr>
                <a:spLocks/>
              </p:cNvSpPr>
              <p:nvPr/>
            </p:nvSpPr>
            <p:spPr bwMode="auto">
              <a:xfrm>
                <a:off x="4479925" y="1169988"/>
                <a:ext cx="76200" cy="79375"/>
              </a:xfrm>
              <a:custGeom>
                <a:avLst/>
                <a:gdLst>
                  <a:gd name="T0" fmla="*/ 2147483646 w 181"/>
                  <a:gd name="T1" fmla="*/ 2147483646 h 189"/>
                  <a:gd name="T2" fmla="*/ 2147483646 w 181"/>
                  <a:gd name="T3" fmla="*/ 2147483646 h 189"/>
                  <a:gd name="T4" fmla="*/ 0 w 181"/>
                  <a:gd name="T5" fmla="*/ 2147483646 h 189"/>
                  <a:gd name="T6" fmla="*/ 2147483646 w 181"/>
                  <a:gd name="T7" fmla="*/ 0 h 189"/>
                  <a:gd name="T8" fmla="*/ 2147483646 w 181"/>
                  <a:gd name="T9" fmla="*/ 2147483646 h 189"/>
                  <a:gd name="T10" fmla="*/ 2147483646 w 181"/>
                  <a:gd name="T11" fmla="*/ 2147483646 h 189"/>
                  <a:gd name="T12" fmla="*/ 0 60000 65536"/>
                  <a:gd name="T13" fmla="*/ 0 60000 65536"/>
                  <a:gd name="T14" fmla="*/ 0 60000 65536"/>
                  <a:gd name="T15" fmla="*/ 0 60000 65536"/>
                  <a:gd name="T16" fmla="*/ 0 60000 65536"/>
                  <a:gd name="T17" fmla="*/ 0 60000 65536"/>
                  <a:gd name="T18" fmla="*/ 0 w 181"/>
                  <a:gd name="T19" fmla="*/ 0 h 189"/>
                  <a:gd name="T20" fmla="*/ 181 w 181"/>
                  <a:gd name="T21" fmla="*/ 189 h 189"/>
                </a:gdLst>
                <a:ahLst/>
                <a:cxnLst>
                  <a:cxn ang="T12">
                    <a:pos x="T0" y="T1"/>
                  </a:cxn>
                  <a:cxn ang="T13">
                    <a:pos x="T2" y="T3"/>
                  </a:cxn>
                  <a:cxn ang="T14">
                    <a:pos x="T4" y="T5"/>
                  </a:cxn>
                  <a:cxn ang="T15">
                    <a:pos x="T6" y="T7"/>
                  </a:cxn>
                  <a:cxn ang="T16">
                    <a:pos x="T8" y="T9"/>
                  </a:cxn>
                  <a:cxn ang="T17">
                    <a:pos x="T10" y="T11"/>
                  </a:cxn>
                </a:cxnLst>
                <a:rect l="T18" t="T19" r="T20" b="T21"/>
                <a:pathLst>
                  <a:path w="181" h="189">
                    <a:moveTo>
                      <a:pt x="29" y="189"/>
                    </a:moveTo>
                    <a:lnTo>
                      <a:pt x="29" y="189"/>
                    </a:lnTo>
                    <a:lnTo>
                      <a:pt x="0" y="162"/>
                    </a:lnTo>
                    <a:lnTo>
                      <a:pt x="152" y="0"/>
                    </a:lnTo>
                    <a:lnTo>
                      <a:pt x="181" y="27"/>
                    </a:lnTo>
                    <a:lnTo>
                      <a:pt x="29" y="189"/>
                    </a:ln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71" name="Freeform 146"/>
              <p:cNvSpPr>
                <a:spLocks/>
              </p:cNvSpPr>
              <p:nvPr/>
            </p:nvSpPr>
            <p:spPr bwMode="auto">
              <a:xfrm>
                <a:off x="4460875" y="1300163"/>
                <a:ext cx="33338" cy="68263"/>
              </a:xfrm>
              <a:custGeom>
                <a:avLst/>
                <a:gdLst>
                  <a:gd name="T0" fmla="*/ 2147483646 w 81"/>
                  <a:gd name="T1" fmla="*/ 2147483646 h 163"/>
                  <a:gd name="T2" fmla="*/ 2147483646 w 81"/>
                  <a:gd name="T3" fmla="*/ 2147483646 h 163"/>
                  <a:gd name="T4" fmla="*/ 0 w 81"/>
                  <a:gd name="T5" fmla="*/ 2147483646 h 163"/>
                  <a:gd name="T6" fmla="*/ 2147483646 w 81"/>
                  <a:gd name="T7" fmla="*/ 0 h 163"/>
                  <a:gd name="T8" fmla="*/ 2147483646 w 81"/>
                  <a:gd name="T9" fmla="*/ 2147483646 h 163"/>
                  <a:gd name="T10" fmla="*/ 2147483646 w 81"/>
                  <a:gd name="T11" fmla="*/ 2147483646 h 163"/>
                  <a:gd name="T12" fmla="*/ 0 60000 65536"/>
                  <a:gd name="T13" fmla="*/ 0 60000 65536"/>
                  <a:gd name="T14" fmla="*/ 0 60000 65536"/>
                  <a:gd name="T15" fmla="*/ 0 60000 65536"/>
                  <a:gd name="T16" fmla="*/ 0 60000 65536"/>
                  <a:gd name="T17" fmla="*/ 0 60000 65536"/>
                  <a:gd name="T18" fmla="*/ 0 w 81"/>
                  <a:gd name="T19" fmla="*/ 0 h 163"/>
                  <a:gd name="T20" fmla="*/ 81 w 81"/>
                  <a:gd name="T21" fmla="*/ 163 h 163"/>
                </a:gdLst>
                <a:ahLst/>
                <a:cxnLst>
                  <a:cxn ang="T12">
                    <a:pos x="T0" y="T1"/>
                  </a:cxn>
                  <a:cxn ang="T13">
                    <a:pos x="T2" y="T3"/>
                  </a:cxn>
                  <a:cxn ang="T14">
                    <a:pos x="T4" y="T5"/>
                  </a:cxn>
                  <a:cxn ang="T15">
                    <a:pos x="T6" y="T7"/>
                  </a:cxn>
                  <a:cxn ang="T16">
                    <a:pos x="T8" y="T9"/>
                  </a:cxn>
                  <a:cxn ang="T17">
                    <a:pos x="T10" y="T11"/>
                  </a:cxn>
                </a:cxnLst>
                <a:rect l="T18" t="T19" r="T20" b="T21"/>
                <a:pathLst>
                  <a:path w="81" h="163">
                    <a:moveTo>
                      <a:pt x="42" y="163"/>
                    </a:moveTo>
                    <a:lnTo>
                      <a:pt x="42" y="163"/>
                    </a:lnTo>
                    <a:lnTo>
                      <a:pt x="0" y="11"/>
                    </a:lnTo>
                    <a:lnTo>
                      <a:pt x="38" y="0"/>
                    </a:lnTo>
                    <a:lnTo>
                      <a:pt x="81" y="152"/>
                    </a:lnTo>
                    <a:lnTo>
                      <a:pt x="42" y="163"/>
                    </a:ln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72" name="Freeform 147"/>
              <p:cNvSpPr>
                <a:spLocks/>
              </p:cNvSpPr>
              <p:nvPr/>
            </p:nvSpPr>
            <p:spPr bwMode="auto">
              <a:xfrm>
                <a:off x="4395788" y="1158876"/>
                <a:ext cx="23813" cy="28575"/>
              </a:xfrm>
              <a:custGeom>
                <a:avLst/>
                <a:gdLst>
                  <a:gd name="T0" fmla="*/ 2147483646 w 58"/>
                  <a:gd name="T1" fmla="*/ 2147483646 h 67"/>
                  <a:gd name="T2" fmla="*/ 2147483646 w 58"/>
                  <a:gd name="T3" fmla="*/ 2147483646 h 67"/>
                  <a:gd name="T4" fmla="*/ 2147483646 w 58"/>
                  <a:gd name="T5" fmla="*/ 2147483646 h 67"/>
                  <a:gd name="T6" fmla="*/ 2147483646 w 58"/>
                  <a:gd name="T7" fmla="*/ 2147483646 h 67"/>
                  <a:gd name="T8" fmla="*/ 2147483646 w 58"/>
                  <a:gd name="T9" fmla="*/ 2147483646 h 67"/>
                  <a:gd name="T10" fmla="*/ 2147483646 w 58"/>
                  <a:gd name="T11" fmla="*/ 2147483646 h 67"/>
                  <a:gd name="T12" fmla="*/ 2147483646 w 58"/>
                  <a:gd name="T13" fmla="*/ 2147483646 h 67"/>
                  <a:gd name="T14" fmla="*/ 2147483646 w 58"/>
                  <a:gd name="T15" fmla="*/ 2147483646 h 67"/>
                  <a:gd name="T16" fmla="*/ 2147483646 w 58"/>
                  <a:gd name="T17" fmla="*/ 2147483646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67"/>
                  <a:gd name="T29" fmla="*/ 58 w 58"/>
                  <a:gd name="T30" fmla="*/ 67 h 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67">
                    <a:moveTo>
                      <a:pt x="35" y="67"/>
                    </a:moveTo>
                    <a:lnTo>
                      <a:pt x="35" y="67"/>
                    </a:lnTo>
                    <a:cubicBezTo>
                      <a:pt x="28" y="67"/>
                      <a:pt x="21" y="63"/>
                      <a:pt x="18" y="56"/>
                    </a:cubicBezTo>
                    <a:lnTo>
                      <a:pt x="5" y="33"/>
                    </a:lnTo>
                    <a:cubicBezTo>
                      <a:pt x="0" y="23"/>
                      <a:pt x="3" y="11"/>
                      <a:pt x="13" y="6"/>
                    </a:cubicBezTo>
                    <a:cubicBezTo>
                      <a:pt x="23" y="0"/>
                      <a:pt x="35" y="4"/>
                      <a:pt x="40" y="14"/>
                    </a:cubicBezTo>
                    <a:lnTo>
                      <a:pt x="53" y="37"/>
                    </a:lnTo>
                    <a:cubicBezTo>
                      <a:pt x="58" y="47"/>
                      <a:pt x="54" y="59"/>
                      <a:pt x="45" y="64"/>
                    </a:cubicBezTo>
                    <a:cubicBezTo>
                      <a:pt x="42" y="66"/>
                      <a:pt x="38" y="67"/>
                      <a:pt x="35" y="67"/>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73" name="Freeform 148"/>
              <p:cNvSpPr>
                <a:spLocks/>
              </p:cNvSpPr>
              <p:nvPr/>
            </p:nvSpPr>
            <p:spPr bwMode="auto">
              <a:xfrm>
                <a:off x="4408488" y="1184276"/>
                <a:ext cx="28575" cy="34925"/>
              </a:xfrm>
              <a:custGeom>
                <a:avLst/>
                <a:gdLst>
                  <a:gd name="T0" fmla="*/ 2147483646 w 66"/>
                  <a:gd name="T1" fmla="*/ 2147483646 h 81"/>
                  <a:gd name="T2" fmla="*/ 2147483646 w 66"/>
                  <a:gd name="T3" fmla="*/ 2147483646 h 81"/>
                  <a:gd name="T4" fmla="*/ 2147483646 w 66"/>
                  <a:gd name="T5" fmla="*/ 2147483646 h 81"/>
                  <a:gd name="T6" fmla="*/ 2147483646 w 66"/>
                  <a:gd name="T7" fmla="*/ 2147483646 h 81"/>
                  <a:gd name="T8" fmla="*/ 2147483646 w 66"/>
                  <a:gd name="T9" fmla="*/ 2147483646 h 81"/>
                  <a:gd name="T10" fmla="*/ 2147483646 w 66"/>
                  <a:gd name="T11" fmla="*/ 2147483646 h 81"/>
                  <a:gd name="T12" fmla="*/ 2147483646 w 66"/>
                  <a:gd name="T13" fmla="*/ 2147483646 h 81"/>
                  <a:gd name="T14" fmla="*/ 2147483646 w 66"/>
                  <a:gd name="T15" fmla="*/ 2147483646 h 81"/>
                  <a:gd name="T16" fmla="*/ 2147483646 w 66"/>
                  <a:gd name="T17" fmla="*/ 2147483646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81"/>
                  <a:gd name="T29" fmla="*/ 66 w 66"/>
                  <a:gd name="T30" fmla="*/ 81 h 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81">
                    <a:moveTo>
                      <a:pt x="43" y="81"/>
                    </a:moveTo>
                    <a:lnTo>
                      <a:pt x="43" y="81"/>
                    </a:lnTo>
                    <a:cubicBezTo>
                      <a:pt x="36" y="81"/>
                      <a:pt x="29" y="77"/>
                      <a:pt x="25" y="70"/>
                    </a:cubicBezTo>
                    <a:lnTo>
                      <a:pt x="5" y="33"/>
                    </a:lnTo>
                    <a:cubicBezTo>
                      <a:pt x="0" y="23"/>
                      <a:pt x="3" y="11"/>
                      <a:pt x="13" y="6"/>
                    </a:cubicBezTo>
                    <a:cubicBezTo>
                      <a:pt x="23" y="0"/>
                      <a:pt x="35" y="4"/>
                      <a:pt x="40" y="14"/>
                    </a:cubicBezTo>
                    <a:lnTo>
                      <a:pt x="61" y="51"/>
                    </a:lnTo>
                    <a:cubicBezTo>
                      <a:pt x="66" y="61"/>
                      <a:pt x="62" y="73"/>
                      <a:pt x="53" y="78"/>
                    </a:cubicBezTo>
                    <a:cubicBezTo>
                      <a:pt x="50" y="80"/>
                      <a:pt x="46" y="81"/>
                      <a:pt x="43" y="81"/>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74" name="Freeform 149"/>
              <p:cNvSpPr>
                <a:spLocks/>
              </p:cNvSpPr>
              <p:nvPr/>
            </p:nvSpPr>
            <p:spPr bwMode="auto">
              <a:xfrm>
                <a:off x="4425950" y="1216026"/>
                <a:ext cx="25400" cy="28575"/>
              </a:xfrm>
              <a:custGeom>
                <a:avLst/>
                <a:gdLst>
                  <a:gd name="T0" fmla="*/ 2147483646 w 58"/>
                  <a:gd name="T1" fmla="*/ 2147483646 h 67"/>
                  <a:gd name="T2" fmla="*/ 2147483646 w 58"/>
                  <a:gd name="T3" fmla="*/ 2147483646 h 67"/>
                  <a:gd name="T4" fmla="*/ 2147483646 w 58"/>
                  <a:gd name="T5" fmla="*/ 2147483646 h 67"/>
                  <a:gd name="T6" fmla="*/ 2147483646 w 58"/>
                  <a:gd name="T7" fmla="*/ 2147483646 h 67"/>
                  <a:gd name="T8" fmla="*/ 2147483646 w 58"/>
                  <a:gd name="T9" fmla="*/ 2147483646 h 67"/>
                  <a:gd name="T10" fmla="*/ 2147483646 w 58"/>
                  <a:gd name="T11" fmla="*/ 2147483646 h 67"/>
                  <a:gd name="T12" fmla="*/ 2147483646 w 58"/>
                  <a:gd name="T13" fmla="*/ 2147483646 h 67"/>
                  <a:gd name="T14" fmla="*/ 2147483646 w 58"/>
                  <a:gd name="T15" fmla="*/ 2147483646 h 67"/>
                  <a:gd name="T16" fmla="*/ 2147483646 w 58"/>
                  <a:gd name="T17" fmla="*/ 2147483646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67"/>
                  <a:gd name="T29" fmla="*/ 58 w 58"/>
                  <a:gd name="T30" fmla="*/ 67 h 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67">
                    <a:moveTo>
                      <a:pt x="35" y="67"/>
                    </a:moveTo>
                    <a:lnTo>
                      <a:pt x="35" y="67"/>
                    </a:lnTo>
                    <a:cubicBezTo>
                      <a:pt x="28" y="67"/>
                      <a:pt x="21" y="63"/>
                      <a:pt x="18" y="56"/>
                    </a:cubicBezTo>
                    <a:lnTo>
                      <a:pt x="5" y="33"/>
                    </a:lnTo>
                    <a:cubicBezTo>
                      <a:pt x="0" y="23"/>
                      <a:pt x="3" y="11"/>
                      <a:pt x="13" y="6"/>
                    </a:cubicBezTo>
                    <a:cubicBezTo>
                      <a:pt x="23" y="0"/>
                      <a:pt x="35" y="4"/>
                      <a:pt x="40" y="14"/>
                    </a:cubicBezTo>
                    <a:lnTo>
                      <a:pt x="53" y="37"/>
                    </a:lnTo>
                    <a:cubicBezTo>
                      <a:pt x="58" y="47"/>
                      <a:pt x="55" y="59"/>
                      <a:pt x="45" y="64"/>
                    </a:cubicBezTo>
                    <a:cubicBezTo>
                      <a:pt x="42" y="66"/>
                      <a:pt x="39" y="67"/>
                      <a:pt x="35" y="67"/>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75" name="Freeform 150"/>
              <p:cNvSpPr>
                <a:spLocks/>
              </p:cNvSpPr>
              <p:nvPr/>
            </p:nvSpPr>
            <p:spPr bwMode="auto">
              <a:xfrm>
                <a:off x="4376738" y="1296988"/>
                <a:ext cx="28575" cy="23813"/>
              </a:xfrm>
              <a:custGeom>
                <a:avLst/>
                <a:gdLst>
                  <a:gd name="T0" fmla="*/ 2147483646 w 68"/>
                  <a:gd name="T1" fmla="*/ 2147483646 h 57"/>
                  <a:gd name="T2" fmla="*/ 2147483646 w 68"/>
                  <a:gd name="T3" fmla="*/ 2147483646 h 57"/>
                  <a:gd name="T4" fmla="*/ 2147483646 w 68"/>
                  <a:gd name="T5" fmla="*/ 2147483646 h 57"/>
                  <a:gd name="T6" fmla="*/ 2147483646 w 68"/>
                  <a:gd name="T7" fmla="*/ 2147483646 h 57"/>
                  <a:gd name="T8" fmla="*/ 2147483646 w 68"/>
                  <a:gd name="T9" fmla="*/ 2147483646 h 57"/>
                  <a:gd name="T10" fmla="*/ 2147483646 w 68"/>
                  <a:gd name="T11" fmla="*/ 2147483646 h 57"/>
                  <a:gd name="T12" fmla="*/ 2147483646 w 68"/>
                  <a:gd name="T13" fmla="*/ 2147483646 h 57"/>
                  <a:gd name="T14" fmla="*/ 2147483646 w 68"/>
                  <a:gd name="T15" fmla="*/ 2147483646 h 57"/>
                  <a:gd name="T16" fmla="*/ 2147483646 w 68"/>
                  <a:gd name="T17" fmla="*/ 2147483646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57"/>
                  <a:gd name="T29" fmla="*/ 68 w 68"/>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57">
                    <a:moveTo>
                      <a:pt x="23" y="57"/>
                    </a:moveTo>
                    <a:lnTo>
                      <a:pt x="23" y="57"/>
                    </a:lnTo>
                    <a:cubicBezTo>
                      <a:pt x="16" y="57"/>
                      <a:pt x="10" y="54"/>
                      <a:pt x="6" y="47"/>
                    </a:cubicBezTo>
                    <a:cubicBezTo>
                      <a:pt x="0" y="38"/>
                      <a:pt x="3" y="26"/>
                      <a:pt x="12" y="20"/>
                    </a:cubicBezTo>
                    <a:lnTo>
                      <a:pt x="35" y="6"/>
                    </a:lnTo>
                    <a:cubicBezTo>
                      <a:pt x="45" y="0"/>
                      <a:pt x="57" y="3"/>
                      <a:pt x="63" y="13"/>
                    </a:cubicBezTo>
                    <a:cubicBezTo>
                      <a:pt x="68" y="22"/>
                      <a:pt x="65" y="34"/>
                      <a:pt x="56" y="40"/>
                    </a:cubicBezTo>
                    <a:lnTo>
                      <a:pt x="33" y="54"/>
                    </a:lnTo>
                    <a:cubicBezTo>
                      <a:pt x="30" y="56"/>
                      <a:pt x="26" y="57"/>
                      <a:pt x="23" y="57"/>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76" name="Freeform 151"/>
              <p:cNvSpPr>
                <a:spLocks/>
              </p:cNvSpPr>
              <p:nvPr/>
            </p:nvSpPr>
            <p:spPr bwMode="auto">
              <a:xfrm>
                <a:off x="4408488" y="1276351"/>
                <a:ext cx="28575" cy="23813"/>
              </a:xfrm>
              <a:custGeom>
                <a:avLst/>
                <a:gdLst>
                  <a:gd name="T0" fmla="*/ 2147483646 w 68"/>
                  <a:gd name="T1" fmla="*/ 2147483646 h 57"/>
                  <a:gd name="T2" fmla="*/ 2147483646 w 68"/>
                  <a:gd name="T3" fmla="*/ 2147483646 h 57"/>
                  <a:gd name="T4" fmla="*/ 2147483646 w 68"/>
                  <a:gd name="T5" fmla="*/ 2147483646 h 57"/>
                  <a:gd name="T6" fmla="*/ 2147483646 w 68"/>
                  <a:gd name="T7" fmla="*/ 2147483646 h 57"/>
                  <a:gd name="T8" fmla="*/ 2147483646 w 68"/>
                  <a:gd name="T9" fmla="*/ 2147483646 h 57"/>
                  <a:gd name="T10" fmla="*/ 2147483646 w 68"/>
                  <a:gd name="T11" fmla="*/ 2147483646 h 57"/>
                  <a:gd name="T12" fmla="*/ 2147483646 w 68"/>
                  <a:gd name="T13" fmla="*/ 2147483646 h 57"/>
                  <a:gd name="T14" fmla="*/ 2147483646 w 68"/>
                  <a:gd name="T15" fmla="*/ 2147483646 h 57"/>
                  <a:gd name="T16" fmla="*/ 2147483646 w 68"/>
                  <a:gd name="T17" fmla="*/ 2147483646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57"/>
                  <a:gd name="T29" fmla="*/ 68 w 68"/>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57">
                    <a:moveTo>
                      <a:pt x="23" y="57"/>
                    </a:moveTo>
                    <a:lnTo>
                      <a:pt x="23" y="57"/>
                    </a:lnTo>
                    <a:cubicBezTo>
                      <a:pt x="16" y="57"/>
                      <a:pt x="9" y="54"/>
                      <a:pt x="6" y="48"/>
                    </a:cubicBezTo>
                    <a:cubicBezTo>
                      <a:pt x="0" y="38"/>
                      <a:pt x="3" y="26"/>
                      <a:pt x="12" y="20"/>
                    </a:cubicBezTo>
                    <a:lnTo>
                      <a:pt x="35" y="6"/>
                    </a:lnTo>
                    <a:cubicBezTo>
                      <a:pt x="44" y="0"/>
                      <a:pt x="57" y="3"/>
                      <a:pt x="62" y="13"/>
                    </a:cubicBezTo>
                    <a:cubicBezTo>
                      <a:pt x="68" y="22"/>
                      <a:pt x="65" y="34"/>
                      <a:pt x="56" y="40"/>
                    </a:cubicBezTo>
                    <a:lnTo>
                      <a:pt x="33" y="54"/>
                    </a:lnTo>
                    <a:cubicBezTo>
                      <a:pt x="30" y="56"/>
                      <a:pt x="26" y="57"/>
                      <a:pt x="23" y="57"/>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77" name="Freeform 152"/>
              <p:cNvSpPr>
                <a:spLocks/>
              </p:cNvSpPr>
              <p:nvPr/>
            </p:nvSpPr>
            <p:spPr bwMode="auto">
              <a:xfrm>
                <a:off x="4479925" y="1276351"/>
                <a:ext cx="28575" cy="23813"/>
              </a:xfrm>
              <a:custGeom>
                <a:avLst/>
                <a:gdLst>
                  <a:gd name="T0" fmla="*/ 2147483646 w 69"/>
                  <a:gd name="T1" fmla="*/ 2147483646 h 57"/>
                  <a:gd name="T2" fmla="*/ 2147483646 w 69"/>
                  <a:gd name="T3" fmla="*/ 2147483646 h 57"/>
                  <a:gd name="T4" fmla="*/ 2147483646 w 69"/>
                  <a:gd name="T5" fmla="*/ 2147483646 h 57"/>
                  <a:gd name="T6" fmla="*/ 2147483646 w 69"/>
                  <a:gd name="T7" fmla="*/ 2147483646 h 57"/>
                  <a:gd name="T8" fmla="*/ 2147483646 w 69"/>
                  <a:gd name="T9" fmla="*/ 2147483646 h 57"/>
                  <a:gd name="T10" fmla="*/ 2147483646 w 69"/>
                  <a:gd name="T11" fmla="*/ 2147483646 h 57"/>
                  <a:gd name="T12" fmla="*/ 2147483646 w 69"/>
                  <a:gd name="T13" fmla="*/ 2147483646 h 57"/>
                  <a:gd name="T14" fmla="*/ 2147483646 w 69"/>
                  <a:gd name="T15" fmla="*/ 2147483646 h 57"/>
                  <a:gd name="T16" fmla="*/ 2147483646 w 69"/>
                  <a:gd name="T17" fmla="*/ 2147483646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57"/>
                  <a:gd name="T29" fmla="*/ 69 w 69"/>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57">
                    <a:moveTo>
                      <a:pt x="46" y="57"/>
                    </a:moveTo>
                    <a:lnTo>
                      <a:pt x="46" y="57"/>
                    </a:lnTo>
                    <a:cubicBezTo>
                      <a:pt x="43" y="57"/>
                      <a:pt x="39" y="56"/>
                      <a:pt x="36" y="54"/>
                    </a:cubicBezTo>
                    <a:lnTo>
                      <a:pt x="13" y="40"/>
                    </a:lnTo>
                    <a:cubicBezTo>
                      <a:pt x="3" y="35"/>
                      <a:pt x="0" y="23"/>
                      <a:pt x="6" y="13"/>
                    </a:cubicBezTo>
                    <a:cubicBezTo>
                      <a:pt x="11" y="4"/>
                      <a:pt x="24" y="0"/>
                      <a:pt x="33" y="6"/>
                    </a:cubicBezTo>
                    <a:lnTo>
                      <a:pt x="56" y="19"/>
                    </a:lnTo>
                    <a:cubicBezTo>
                      <a:pt x="66" y="25"/>
                      <a:pt x="69" y="37"/>
                      <a:pt x="63" y="47"/>
                    </a:cubicBezTo>
                    <a:cubicBezTo>
                      <a:pt x="60" y="53"/>
                      <a:pt x="53" y="57"/>
                      <a:pt x="46" y="57"/>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78" name="Freeform 153"/>
              <p:cNvSpPr>
                <a:spLocks/>
              </p:cNvSpPr>
              <p:nvPr/>
            </p:nvSpPr>
            <p:spPr bwMode="auto">
              <a:xfrm>
                <a:off x="4510088" y="1295401"/>
                <a:ext cx="41275" cy="30163"/>
              </a:xfrm>
              <a:custGeom>
                <a:avLst/>
                <a:gdLst>
                  <a:gd name="T0" fmla="*/ 2147483646 w 95"/>
                  <a:gd name="T1" fmla="*/ 2147483646 h 72"/>
                  <a:gd name="T2" fmla="*/ 2147483646 w 95"/>
                  <a:gd name="T3" fmla="*/ 2147483646 h 72"/>
                  <a:gd name="T4" fmla="*/ 2147483646 w 95"/>
                  <a:gd name="T5" fmla="*/ 2147483646 h 72"/>
                  <a:gd name="T6" fmla="*/ 2147483646 w 95"/>
                  <a:gd name="T7" fmla="*/ 2147483646 h 72"/>
                  <a:gd name="T8" fmla="*/ 2147483646 w 95"/>
                  <a:gd name="T9" fmla="*/ 2147483646 h 72"/>
                  <a:gd name="T10" fmla="*/ 2147483646 w 95"/>
                  <a:gd name="T11" fmla="*/ 2147483646 h 72"/>
                  <a:gd name="T12" fmla="*/ 2147483646 w 95"/>
                  <a:gd name="T13" fmla="*/ 2147483646 h 72"/>
                  <a:gd name="T14" fmla="*/ 2147483646 w 95"/>
                  <a:gd name="T15" fmla="*/ 2147483646 h 72"/>
                  <a:gd name="T16" fmla="*/ 2147483646 w 95"/>
                  <a:gd name="T17" fmla="*/ 214748364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
                  <a:gd name="T28" fmla="*/ 0 h 72"/>
                  <a:gd name="T29" fmla="*/ 95 w 95"/>
                  <a:gd name="T30" fmla="*/ 72 h 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 h="72">
                    <a:moveTo>
                      <a:pt x="73" y="72"/>
                    </a:moveTo>
                    <a:lnTo>
                      <a:pt x="73" y="72"/>
                    </a:lnTo>
                    <a:cubicBezTo>
                      <a:pt x="69" y="72"/>
                      <a:pt x="66" y="71"/>
                      <a:pt x="62" y="69"/>
                    </a:cubicBezTo>
                    <a:lnTo>
                      <a:pt x="13" y="40"/>
                    </a:lnTo>
                    <a:cubicBezTo>
                      <a:pt x="3" y="35"/>
                      <a:pt x="0" y="22"/>
                      <a:pt x="6" y="13"/>
                    </a:cubicBezTo>
                    <a:cubicBezTo>
                      <a:pt x="11" y="3"/>
                      <a:pt x="23" y="0"/>
                      <a:pt x="33" y="6"/>
                    </a:cubicBezTo>
                    <a:lnTo>
                      <a:pt x="83" y="35"/>
                    </a:lnTo>
                    <a:cubicBezTo>
                      <a:pt x="92" y="40"/>
                      <a:pt x="95" y="52"/>
                      <a:pt x="90" y="62"/>
                    </a:cubicBezTo>
                    <a:cubicBezTo>
                      <a:pt x="86" y="68"/>
                      <a:pt x="79" y="72"/>
                      <a:pt x="73" y="72"/>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sp>
            <p:nvSpPr>
              <p:cNvPr id="279" name="Freeform 154"/>
              <p:cNvSpPr>
                <a:spLocks/>
              </p:cNvSpPr>
              <p:nvPr/>
            </p:nvSpPr>
            <p:spPr bwMode="auto">
              <a:xfrm>
                <a:off x="4552950" y="1319213"/>
                <a:ext cx="28575" cy="23813"/>
              </a:xfrm>
              <a:custGeom>
                <a:avLst/>
                <a:gdLst>
                  <a:gd name="T0" fmla="*/ 2147483646 w 68"/>
                  <a:gd name="T1" fmla="*/ 2147483646 h 57"/>
                  <a:gd name="T2" fmla="*/ 2147483646 w 68"/>
                  <a:gd name="T3" fmla="*/ 2147483646 h 57"/>
                  <a:gd name="T4" fmla="*/ 2147483646 w 68"/>
                  <a:gd name="T5" fmla="*/ 2147483646 h 57"/>
                  <a:gd name="T6" fmla="*/ 2147483646 w 68"/>
                  <a:gd name="T7" fmla="*/ 2147483646 h 57"/>
                  <a:gd name="T8" fmla="*/ 2147483646 w 68"/>
                  <a:gd name="T9" fmla="*/ 2147483646 h 57"/>
                  <a:gd name="T10" fmla="*/ 2147483646 w 68"/>
                  <a:gd name="T11" fmla="*/ 2147483646 h 57"/>
                  <a:gd name="T12" fmla="*/ 2147483646 w 68"/>
                  <a:gd name="T13" fmla="*/ 2147483646 h 57"/>
                  <a:gd name="T14" fmla="*/ 2147483646 w 68"/>
                  <a:gd name="T15" fmla="*/ 2147483646 h 57"/>
                  <a:gd name="T16" fmla="*/ 2147483646 w 68"/>
                  <a:gd name="T17" fmla="*/ 2147483646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
                  <a:gd name="T28" fmla="*/ 0 h 57"/>
                  <a:gd name="T29" fmla="*/ 68 w 68"/>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 h="57">
                    <a:moveTo>
                      <a:pt x="45" y="57"/>
                    </a:moveTo>
                    <a:lnTo>
                      <a:pt x="45" y="57"/>
                    </a:lnTo>
                    <a:cubicBezTo>
                      <a:pt x="42" y="57"/>
                      <a:pt x="38" y="56"/>
                      <a:pt x="35" y="54"/>
                    </a:cubicBezTo>
                    <a:lnTo>
                      <a:pt x="12" y="40"/>
                    </a:lnTo>
                    <a:cubicBezTo>
                      <a:pt x="3" y="35"/>
                      <a:pt x="0" y="22"/>
                      <a:pt x="5" y="13"/>
                    </a:cubicBezTo>
                    <a:cubicBezTo>
                      <a:pt x="11" y="3"/>
                      <a:pt x="23" y="0"/>
                      <a:pt x="32" y="6"/>
                    </a:cubicBezTo>
                    <a:lnTo>
                      <a:pt x="55" y="19"/>
                    </a:lnTo>
                    <a:cubicBezTo>
                      <a:pt x="65" y="25"/>
                      <a:pt x="68" y="37"/>
                      <a:pt x="63" y="47"/>
                    </a:cubicBezTo>
                    <a:cubicBezTo>
                      <a:pt x="59" y="53"/>
                      <a:pt x="52" y="57"/>
                      <a:pt x="45" y="57"/>
                    </a:cubicBezTo>
                    <a:close/>
                  </a:path>
                </a:pathLst>
              </a:custGeom>
              <a:gradFill>
                <a:gsLst>
                  <a:gs pos="58000">
                    <a:srgbClr val="0099FF"/>
                  </a:gs>
                  <a:gs pos="75000">
                    <a:srgbClr val="33CCFF"/>
                  </a:gs>
                  <a:gs pos="100000">
                    <a:srgbClr val="66FFFF"/>
                  </a:gs>
                </a:gsLst>
                <a:lin ang="5400000" scaled="0"/>
              </a:gradFill>
              <a:ln w="9525">
                <a:solidFill>
                  <a:srgbClr val="0070C0"/>
                </a:solidFill>
                <a:round/>
                <a:headEnd/>
                <a:tailEnd/>
              </a:ln>
              <a:extLst/>
            </p:spPr>
            <p:txBody>
              <a:bodyPr vert="horz" wrap="square" lIns="91404" tIns="45702" rIns="91404" bIns="45702" numCol="1" anchor="t" anchorCtr="0" compatLnSpc="1">
                <a:prstTxWarp prst="textNoShape">
                  <a:avLst/>
                </a:prstTxWarp>
              </a:bodyPr>
              <a:lstStyle/>
              <a:p>
                <a:pPr defTabSz="914387" fontAlgn="auto">
                  <a:spcBef>
                    <a:spcPts val="0"/>
                  </a:spcBef>
                  <a:spcAft>
                    <a:spcPts val="0"/>
                  </a:spcAft>
                </a:pPr>
                <a:endParaRPr lang="zh-CN" altLang="en-US" sz="1349">
                  <a:solidFill>
                    <a:srgbClr val="000000"/>
                  </a:solidFill>
                  <a:latin typeface="微软雅黑"/>
                  <a:ea typeface="微软雅黑"/>
                  <a:cs typeface="微软雅黑"/>
                </a:endParaRPr>
              </a:p>
            </p:txBody>
          </p:sp>
        </p:grpSp>
      </p:gr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l="3900"/>
          <a:stretch/>
        </p:blipFill>
        <p:spPr>
          <a:xfrm>
            <a:off x="8418644" y="954094"/>
            <a:ext cx="2668075" cy="1851789"/>
          </a:xfrm>
          <a:prstGeom prst="ellipse">
            <a:avLst/>
          </a:prstGeom>
          <a:ln>
            <a:noFill/>
          </a:ln>
          <a:effectLst>
            <a:softEdge rad="112500"/>
          </a:effectLst>
        </p:spPr>
      </p:pic>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1130" r="2215"/>
          <a:stretch/>
        </p:blipFill>
        <p:spPr>
          <a:xfrm>
            <a:off x="4811264" y="923158"/>
            <a:ext cx="2804389" cy="1935259"/>
          </a:xfrm>
          <a:prstGeom prst="ellipse">
            <a:avLst/>
          </a:prstGeom>
          <a:ln>
            <a:noFill/>
          </a:ln>
          <a:effectLst>
            <a:softEdge rad="112500"/>
          </a:effectLst>
        </p:spPr>
      </p:pic>
      <p:pic>
        <p:nvPicPr>
          <p:cNvPr id="20" name="图片 19"/>
          <p:cNvPicPr>
            <a:picLocks noChangeAspect="1"/>
          </p:cNvPicPr>
          <p:nvPr/>
        </p:nvPicPr>
        <p:blipFill rotWithShape="1">
          <a:blip r:embed="rId4" cstate="print">
            <a:extLst>
              <a:ext uri="{28A0092B-C50C-407E-A947-70E740481C1C}">
                <a14:useLocalDpi xmlns:a14="http://schemas.microsoft.com/office/drawing/2010/main" val="0"/>
              </a:ext>
            </a:extLst>
          </a:blip>
          <a:srcRect t="9731" b="17447"/>
          <a:stretch/>
        </p:blipFill>
        <p:spPr>
          <a:xfrm>
            <a:off x="1193526" y="933255"/>
            <a:ext cx="2682624" cy="1896288"/>
          </a:xfrm>
          <a:prstGeom prst="ellipse">
            <a:avLst/>
          </a:prstGeom>
          <a:ln>
            <a:noFill/>
          </a:ln>
          <a:effectLst>
            <a:softEdge rad="112500"/>
          </a:effectLst>
        </p:spPr>
      </p:pic>
      <p:sp>
        <p:nvSpPr>
          <p:cNvPr id="12" name="矩形 11"/>
          <p:cNvSpPr/>
          <p:nvPr/>
        </p:nvSpPr>
        <p:spPr>
          <a:xfrm>
            <a:off x="1060940" y="2847446"/>
            <a:ext cx="2895658" cy="584699"/>
          </a:xfrm>
          <a:prstGeom prst="rect">
            <a:avLst/>
          </a:prstGeom>
        </p:spPr>
        <p:txBody>
          <a:bodyPr wrap="square">
            <a:spAutoFit/>
          </a:bodyPr>
          <a:lstStyle/>
          <a:p>
            <a:pPr algn="ctr" defTabSz="914387" fontAlgn="auto">
              <a:spcBef>
                <a:spcPts val="0"/>
              </a:spcBef>
              <a:spcAft>
                <a:spcPts val="0"/>
              </a:spcAft>
            </a:pPr>
            <a:r>
              <a:rPr lang="en-US" altLang="zh-CN" sz="1600" b="1" dirty="0">
                <a:solidFill>
                  <a:srgbClr val="000000"/>
                </a:solidFill>
                <a:ea typeface="Microsoft Yahei" panose="020B0503020204020204" pitchFamily="34" charset="-122"/>
                <a:cs typeface="Arial" panose="020B0604020202020204" pitchFamily="34" charset="0"/>
              </a:rPr>
              <a:t>Environmental protection and governance </a:t>
            </a:r>
            <a:endParaRPr lang="zh-CN" altLang="en-US" sz="1600" b="1" dirty="0">
              <a:solidFill>
                <a:srgbClr val="000000"/>
              </a:solidFill>
              <a:ea typeface="等线" panose="02010600030101010101" pitchFamily="2" charset="-122"/>
              <a:cs typeface="Arial" panose="020B0604020202020204" pitchFamily="34" charset="0"/>
            </a:endParaRPr>
          </a:p>
        </p:txBody>
      </p:sp>
      <p:sp>
        <p:nvSpPr>
          <p:cNvPr id="170" name="矩形 169"/>
          <p:cNvSpPr/>
          <p:nvPr/>
        </p:nvSpPr>
        <p:spPr>
          <a:xfrm>
            <a:off x="4735432" y="2962509"/>
            <a:ext cx="2895658" cy="338510"/>
          </a:xfrm>
          <a:prstGeom prst="rect">
            <a:avLst/>
          </a:prstGeom>
        </p:spPr>
        <p:txBody>
          <a:bodyPr wrap="square">
            <a:spAutoFit/>
          </a:bodyPr>
          <a:lstStyle/>
          <a:p>
            <a:pPr algn="ctr" defTabSz="914387" fontAlgn="auto">
              <a:spcBef>
                <a:spcPts val="0"/>
              </a:spcBef>
              <a:spcAft>
                <a:spcPts val="0"/>
              </a:spcAft>
            </a:pPr>
            <a:r>
              <a:rPr lang="en-US" altLang="zh-CN" sz="1600" b="1" dirty="0">
                <a:solidFill>
                  <a:srgbClr val="000000"/>
                </a:solidFill>
                <a:ea typeface="Microsoft Yahei" panose="020B0503020204020204" pitchFamily="34" charset="-122"/>
                <a:cs typeface="Arial" panose="020B0604020202020204" pitchFamily="34" charset="0"/>
              </a:rPr>
              <a:t>Help those in need </a:t>
            </a:r>
            <a:endParaRPr lang="zh-CN" altLang="en-US" sz="1600" b="1" dirty="0">
              <a:solidFill>
                <a:srgbClr val="000000"/>
              </a:solidFill>
              <a:ea typeface="等线" panose="02010600030101010101" pitchFamily="2" charset="-122"/>
              <a:cs typeface="Arial" panose="020B0604020202020204" pitchFamily="34" charset="0"/>
            </a:endParaRPr>
          </a:p>
        </p:txBody>
      </p:sp>
      <p:sp>
        <p:nvSpPr>
          <p:cNvPr id="171" name="矩形 170"/>
          <p:cNvSpPr/>
          <p:nvPr/>
        </p:nvSpPr>
        <p:spPr>
          <a:xfrm>
            <a:off x="8255926" y="2962509"/>
            <a:ext cx="2895658" cy="338510"/>
          </a:xfrm>
          <a:prstGeom prst="rect">
            <a:avLst/>
          </a:prstGeom>
        </p:spPr>
        <p:txBody>
          <a:bodyPr wrap="square">
            <a:spAutoFit/>
          </a:bodyPr>
          <a:lstStyle/>
          <a:p>
            <a:pPr algn="ctr" defTabSz="914387" fontAlgn="auto">
              <a:spcBef>
                <a:spcPts val="0"/>
              </a:spcBef>
              <a:spcAft>
                <a:spcPts val="0"/>
              </a:spcAft>
            </a:pPr>
            <a:r>
              <a:rPr lang="en-US" altLang="zh-CN" sz="1600" b="1" dirty="0">
                <a:solidFill>
                  <a:srgbClr val="000000"/>
                </a:solidFill>
                <a:ea typeface="Microsoft Yahei" panose="020B0503020204020204" pitchFamily="34" charset="-122"/>
                <a:cs typeface="Arial" panose="020B0604020202020204" pitchFamily="34" charset="0"/>
              </a:rPr>
              <a:t>Improve people's lives </a:t>
            </a:r>
            <a:endParaRPr lang="zh-CN" altLang="en-US" sz="1600" b="1" dirty="0">
              <a:solidFill>
                <a:srgbClr val="000000"/>
              </a:solidFill>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546329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69"/>
          <p:cNvSpPr/>
          <p:nvPr/>
        </p:nvSpPr>
        <p:spPr>
          <a:xfrm>
            <a:off x="556410" y="957542"/>
            <a:ext cx="10419346" cy="3264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lvl="1" indent="-285750">
              <a:lnSpc>
                <a:spcPct val="150000"/>
              </a:lnSpc>
              <a:buFont typeface="Wingdings" pitchFamily="2" charset="2"/>
              <a:buChar char="n"/>
            </a:pPr>
            <a:r>
              <a:rPr lang="zh-CN" altLang="en-US" sz="1280" b="1" dirty="0" smtClean="0">
                <a:solidFill>
                  <a:prstClr val="black"/>
                </a:solidFill>
                <a:latin typeface="微软雅黑" pitchFamily="34" charset="-122"/>
                <a:ea typeface="微软雅黑" pitchFamily="34" charset="-122"/>
              </a:rPr>
              <a:t>Competition </a:t>
            </a:r>
            <a:r>
              <a:rPr lang="en-US" altLang="zh-CN" sz="1280" b="1" dirty="0" smtClean="0">
                <a:solidFill>
                  <a:prstClr val="black"/>
                </a:solidFill>
                <a:latin typeface="微软雅黑" pitchFamily="34" charset="-122"/>
                <a:ea typeface="微软雅黑" pitchFamily="34" charset="-122"/>
              </a:rPr>
              <a:t>Form</a:t>
            </a:r>
            <a:r>
              <a:rPr lang="zh-CN" altLang="en-US" sz="1280" b="1" dirty="0" smtClean="0">
                <a:solidFill>
                  <a:prstClr val="black"/>
                </a:solidFill>
                <a:latin typeface="微软雅黑" pitchFamily="34" charset="-122"/>
                <a:ea typeface="微软雅黑" pitchFamily="34" charset="-122"/>
              </a:rPr>
              <a:t>: </a:t>
            </a:r>
            <a:r>
              <a:rPr lang="zh-CN" altLang="en-US" sz="1280" dirty="0" smtClean="0">
                <a:solidFill>
                  <a:prstClr val="black"/>
                </a:solidFill>
                <a:latin typeface="微软雅黑" pitchFamily="34" charset="-122"/>
                <a:ea typeface="微软雅黑" pitchFamily="34" charset="-122"/>
              </a:rPr>
              <a:t>Based on the </a:t>
            </a:r>
            <a:r>
              <a:rPr lang="en-US" altLang="zh-CN" sz="1280" dirty="0" smtClean="0">
                <a:solidFill>
                  <a:prstClr val="black"/>
                </a:solidFill>
                <a:latin typeface="微软雅黑" pitchFamily="34" charset="-122"/>
                <a:ea typeface="微软雅黑" pitchFamily="34" charset="-122"/>
              </a:rPr>
              <a:t>A</a:t>
            </a:r>
            <a:r>
              <a:rPr lang="zh-CN" altLang="en-US" sz="1280" dirty="0" smtClean="0">
                <a:solidFill>
                  <a:prstClr val="black"/>
                </a:solidFill>
                <a:latin typeface="微软雅黑" pitchFamily="34" charset="-122"/>
                <a:ea typeface="微软雅黑" pitchFamily="34" charset="-122"/>
              </a:rPr>
              <a:t>tlas development board through programming, record video introduction in advance, and conduct presentation and demonstration on site.</a:t>
            </a:r>
            <a:endParaRPr lang="en-US" altLang="zh-CN" sz="1600" dirty="0">
              <a:solidFill>
                <a:prstClr val="black"/>
              </a:solidFill>
              <a:latin typeface="微软雅黑" pitchFamily="34" charset="-122"/>
              <a:ea typeface="微软雅黑" pitchFamily="34" charset="-122"/>
            </a:endParaRPr>
          </a:p>
          <a:p>
            <a:pPr marL="285750" indent="-285750">
              <a:lnSpc>
                <a:spcPct val="150000"/>
              </a:lnSpc>
              <a:buFont typeface="Wingdings" pitchFamily="2" charset="2"/>
              <a:buChar char="n"/>
            </a:pPr>
            <a:r>
              <a:rPr lang="zh-CN" altLang="en-US" sz="1280" b="1" dirty="0" smtClean="0">
                <a:solidFill>
                  <a:prstClr val="black"/>
                </a:solidFill>
                <a:latin typeface="微软雅黑" pitchFamily="34" charset="-122"/>
                <a:ea typeface="微软雅黑" pitchFamily="34" charset="-122"/>
              </a:rPr>
              <a:t>Entry rules: </a:t>
            </a:r>
            <a:r>
              <a:rPr lang="en-US" altLang="zh-CN" sz="1280" dirty="0">
                <a:solidFill>
                  <a:srgbClr val="282828"/>
                </a:solidFill>
                <a:latin typeface="微软雅黑"/>
                <a:ea typeface="微软雅黑"/>
              </a:rPr>
              <a:t>Select team by i</a:t>
            </a:r>
            <a:r>
              <a:rPr lang="zh-CN" altLang="en-US" sz="1280" dirty="0">
                <a:solidFill>
                  <a:srgbClr val="282828"/>
                </a:solidFill>
                <a:latin typeface="微软雅黑"/>
                <a:ea typeface="微软雅黑"/>
              </a:rPr>
              <a:t>nvitation, leaders of each country select the best qualified university students to participate in the competition</a:t>
            </a:r>
            <a:r>
              <a:rPr lang="en-US" altLang="zh-CN" sz="1280" dirty="0">
                <a:solidFill>
                  <a:srgbClr val="282828"/>
                </a:solidFill>
                <a:latin typeface="微软雅黑"/>
                <a:ea typeface="微软雅黑"/>
              </a:rPr>
              <a:t>. </a:t>
            </a:r>
            <a:endParaRPr lang="en-US" altLang="zh-CN" sz="1280" dirty="0" smtClean="0">
              <a:solidFill>
                <a:srgbClr val="282828"/>
              </a:solidFill>
              <a:latin typeface="微软雅黑"/>
              <a:ea typeface="微软雅黑"/>
            </a:endParaRPr>
          </a:p>
          <a:p>
            <a:pPr marL="285750" indent="-285750">
              <a:lnSpc>
                <a:spcPct val="150000"/>
              </a:lnSpc>
              <a:buFont typeface="Wingdings" pitchFamily="2" charset="2"/>
              <a:buChar char="n"/>
            </a:pPr>
            <a:r>
              <a:rPr lang="zh-CN" altLang="en-US" sz="1280" b="1" dirty="0" smtClean="0">
                <a:solidFill>
                  <a:prstClr val="black"/>
                </a:solidFill>
                <a:latin typeface="微软雅黑" pitchFamily="34" charset="-122"/>
                <a:ea typeface="微软雅黑" pitchFamily="34" charset="-122"/>
              </a:rPr>
              <a:t>Number of participants: </a:t>
            </a:r>
            <a:r>
              <a:rPr lang="en-US" altLang="zh-CN" sz="1280" dirty="0">
                <a:solidFill>
                  <a:srgbClr val="282828"/>
                </a:solidFill>
                <a:latin typeface="微软雅黑"/>
                <a:ea typeface="微软雅黑"/>
              </a:rPr>
              <a:t>E</a:t>
            </a:r>
            <a:r>
              <a:rPr lang="en-US" altLang="zh-CN" sz="1280" dirty="0" smtClean="0">
                <a:solidFill>
                  <a:srgbClr val="282828"/>
                </a:solidFill>
                <a:latin typeface="微软雅黑"/>
                <a:ea typeface="微软雅黑"/>
              </a:rPr>
              <a:t>ach </a:t>
            </a:r>
            <a:r>
              <a:rPr lang="en-US" altLang="zh-CN" sz="1280" dirty="0">
                <a:solidFill>
                  <a:srgbClr val="282828"/>
                </a:solidFill>
                <a:latin typeface="微软雅黑"/>
                <a:ea typeface="微软雅黑"/>
              </a:rPr>
              <a:t>team consists of 3</a:t>
            </a:r>
            <a:r>
              <a:rPr lang="zh-CN" altLang="en-US" sz="1280" dirty="0">
                <a:solidFill>
                  <a:srgbClr val="282828"/>
                </a:solidFill>
                <a:latin typeface="微软雅黑"/>
                <a:ea typeface="微软雅黑"/>
              </a:rPr>
              <a:t> students </a:t>
            </a:r>
            <a:r>
              <a:rPr lang="en-US" altLang="zh-CN" sz="1280" dirty="0">
                <a:solidFill>
                  <a:srgbClr val="282828"/>
                </a:solidFill>
                <a:latin typeface="微软雅黑"/>
                <a:ea typeface="微软雅黑"/>
              </a:rPr>
              <a:t>and 1 instructor</a:t>
            </a:r>
            <a:r>
              <a:rPr lang="zh-CN" altLang="en-US" sz="1280" dirty="0" smtClean="0">
                <a:solidFill>
                  <a:prstClr val="black"/>
                </a:solidFill>
                <a:latin typeface="微软雅黑" pitchFamily="34" charset="-122"/>
                <a:ea typeface="微软雅黑" pitchFamily="34" charset="-122"/>
              </a:rPr>
              <a:t>.</a:t>
            </a:r>
            <a:endParaRPr lang="en-US" altLang="zh-CN" sz="1600" dirty="0">
              <a:solidFill>
                <a:prstClr val="black"/>
              </a:solidFill>
              <a:latin typeface="微软雅黑" pitchFamily="34" charset="-122"/>
              <a:ea typeface="微软雅黑" pitchFamily="34" charset="-122"/>
            </a:endParaRPr>
          </a:p>
          <a:p>
            <a:pPr marL="285750" indent="-285750">
              <a:lnSpc>
                <a:spcPct val="150000"/>
              </a:lnSpc>
              <a:buFont typeface="Wingdings" pitchFamily="2" charset="2"/>
              <a:buChar char="n"/>
            </a:pPr>
            <a:r>
              <a:rPr lang="zh-CN" altLang="en-US" sz="1280" b="1" dirty="0" smtClean="0">
                <a:solidFill>
                  <a:prstClr val="black"/>
                </a:solidFill>
                <a:latin typeface="微软雅黑" pitchFamily="34" charset="-122"/>
                <a:ea typeface="微软雅黑" pitchFamily="34" charset="-122"/>
              </a:rPr>
              <a:t>Participants: </a:t>
            </a:r>
            <a:r>
              <a:rPr lang="zh-CN" altLang="en-US" sz="1280" dirty="0" smtClean="0">
                <a:solidFill>
                  <a:prstClr val="black"/>
                </a:solidFill>
                <a:latin typeface="微软雅黑" pitchFamily="34" charset="-122"/>
                <a:ea typeface="微软雅黑" pitchFamily="34" charset="-122"/>
              </a:rPr>
              <a:t>Only undergraduates; Familiar with any of the Caffe, TensorFlow, and MindSpore AI frameworks and have C++ development experience.</a:t>
            </a:r>
            <a:endParaRPr lang="en-US" altLang="zh-CN" sz="1600" dirty="0" smtClean="0">
              <a:solidFill>
                <a:prstClr val="black"/>
              </a:solidFill>
              <a:latin typeface="微软雅黑" pitchFamily="34" charset="-122"/>
              <a:ea typeface="微软雅黑" pitchFamily="34" charset="-122"/>
            </a:endParaRPr>
          </a:p>
          <a:p>
            <a:pPr marL="285750" indent="-285750">
              <a:lnSpc>
                <a:spcPct val="150000"/>
              </a:lnSpc>
              <a:buFont typeface="Wingdings" pitchFamily="2" charset="2"/>
              <a:buChar char="n"/>
            </a:pPr>
            <a:r>
              <a:rPr lang="zh-CN" altLang="en-US" sz="1280" b="1" dirty="0">
                <a:solidFill>
                  <a:prstClr val="black"/>
                </a:solidFill>
                <a:latin typeface="微软雅黑" pitchFamily="34" charset="-122"/>
                <a:ea typeface="微软雅黑" pitchFamily="34" charset="-122"/>
              </a:rPr>
              <a:t>Topic Scope </a:t>
            </a:r>
            <a:endParaRPr lang="en-US" altLang="zh-CN" sz="1280" b="1" dirty="0" smtClean="0">
              <a:solidFill>
                <a:prstClr val="black"/>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280" dirty="0" smtClean="0">
                <a:solidFill>
                  <a:prstClr val="black"/>
                </a:solidFill>
                <a:latin typeface="微软雅黑" pitchFamily="34" charset="-122"/>
                <a:ea typeface="微软雅黑" pitchFamily="34" charset="-122"/>
              </a:rPr>
              <a:t>Environmental protection and management (for reference, water quality monitoring, forest disaster prevention, and smart garbage cans)</a:t>
            </a:r>
            <a:endParaRPr lang="en-US" altLang="zh-CN" sz="1600" dirty="0" smtClean="0">
              <a:solidFill>
                <a:prstClr val="black"/>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280" dirty="0" smtClean="0">
                <a:solidFill>
                  <a:prstClr val="black"/>
                </a:solidFill>
                <a:latin typeface="微软雅黑" pitchFamily="34" charset="-122"/>
                <a:ea typeface="微软雅黑" pitchFamily="34" charset="-122"/>
              </a:rPr>
              <a:t>Helping people in need (</a:t>
            </a:r>
            <a:r>
              <a:rPr lang="en-US" altLang="zh-CN" sz="1280" dirty="0" smtClean="0">
                <a:solidFill>
                  <a:prstClr val="black"/>
                </a:solidFill>
                <a:latin typeface="微软雅黑" pitchFamily="34" charset="-122"/>
                <a:ea typeface="微软雅黑" pitchFamily="34" charset="-122"/>
              </a:rPr>
              <a:t>for </a:t>
            </a:r>
            <a:r>
              <a:rPr lang="zh-CN" altLang="en-US" sz="1280" dirty="0" smtClean="0">
                <a:solidFill>
                  <a:prstClr val="black"/>
                </a:solidFill>
                <a:latin typeface="微软雅黑" pitchFamily="34" charset="-122"/>
                <a:ea typeface="微软雅黑" pitchFamily="34" charset="-122"/>
              </a:rPr>
              <a:t>reference: elderly care, blind navigation, and autistic child education)</a:t>
            </a:r>
            <a:endParaRPr lang="zh-CN" altLang="en-US" sz="1600" dirty="0">
              <a:solidFill>
                <a:prstClr val="black"/>
              </a:solidFill>
              <a:latin typeface="微软雅黑" pitchFamily="34" charset="-122"/>
              <a:ea typeface="微软雅黑" pitchFamily="34" charset="-122"/>
            </a:endParaRPr>
          </a:p>
          <a:p>
            <a:pPr marL="342900" indent="-342900">
              <a:lnSpc>
                <a:spcPct val="150000"/>
              </a:lnSpc>
              <a:buFont typeface="+mj-lt"/>
              <a:buAutoNum type="arabicPeriod"/>
            </a:pPr>
            <a:r>
              <a:rPr lang="zh-CN" altLang="en-US" sz="1280" dirty="0" smtClean="0">
                <a:solidFill>
                  <a:prstClr val="black"/>
                </a:solidFill>
                <a:latin typeface="微软雅黑" pitchFamily="34" charset="-122"/>
                <a:ea typeface="微软雅黑" pitchFamily="34" charset="-122"/>
              </a:rPr>
              <a:t>Improving people's lives (for reference, smart street lamps, smart agriculture, etc.)</a:t>
            </a:r>
            <a:endParaRPr lang="en-US" altLang="zh-CN" sz="1600" dirty="0" smtClean="0">
              <a:solidFill>
                <a:prstClr val="black"/>
              </a:solidFill>
              <a:latin typeface="微软雅黑" pitchFamily="34" charset="-122"/>
              <a:ea typeface="微软雅黑" pitchFamily="34" charset="-122"/>
            </a:endParaRPr>
          </a:p>
        </p:txBody>
      </p:sp>
      <p:graphicFrame>
        <p:nvGraphicFramePr>
          <p:cNvPr id="14" name="Table 8"/>
          <p:cNvGraphicFramePr>
            <a:graphicFrameLocks noGrp="1"/>
          </p:cNvGraphicFramePr>
          <p:nvPr>
            <p:extLst>
              <p:ext uri="{D42A27DB-BD31-4B8C-83A1-F6EECF244321}">
                <p14:modId xmlns:p14="http://schemas.microsoft.com/office/powerpoint/2010/main" val="2427947473"/>
              </p:ext>
            </p:extLst>
          </p:nvPr>
        </p:nvGraphicFramePr>
        <p:xfrm>
          <a:off x="1417067" y="4869954"/>
          <a:ext cx="8382056" cy="981138"/>
        </p:xfrm>
        <a:graphic>
          <a:graphicData uri="http://schemas.openxmlformats.org/drawingml/2006/table">
            <a:tbl>
              <a:tblPr>
                <a:tableStyleId>{69CF1AB2-1976-4502-BF36-3FF5EA218861}</a:tableStyleId>
              </a:tblPr>
              <a:tblGrid>
                <a:gridCol w="2387213"/>
                <a:gridCol w="1430328"/>
                <a:gridCol w="1797917"/>
                <a:gridCol w="2766598"/>
              </a:tblGrid>
              <a:tr h="454347">
                <a:tc>
                  <a:txBody>
                    <a:bodyPr/>
                    <a:lstStyle/>
                    <a:p>
                      <a:pPr algn="ctr" rtl="0" fontAlgn="ctr"/>
                      <a:r>
                        <a:rPr lang="zh-CN" altLang="en-US" sz="1120" b="1" u="none" strike="noStrike" dirty="0">
                          <a:solidFill>
                            <a:schemeClr val="bg1"/>
                          </a:solidFill>
                          <a:latin typeface="微软雅黑" pitchFamily="34" charset="-122"/>
                          <a:ea typeface="微软雅黑" pitchFamily="34" charset="-122"/>
                        </a:rPr>
                        <a:t>Award setting</a:t>
                      </a:r>
                      <a:endParaRPr lang="zh-CN" altLang="en-US" sz="1600" b="1" i="0" u="none" strike="noStrike" dirty="0">
                        <a:solidFill>
                          <a:schemeClr val="bg1"/>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algn="ctr" rtl="0" fontAlgn="ctr"/>
                      <a:r>
                        <a:rPr lang="zh-CN" altLang="en-US" sz="1120" b="1" u="none" strike="noStrike">
                          <a:solidFill>
                            <a:schemeClr val="bg1"/>
                          </a:solidFill>
                          <a:latin typeface="微软雅黑" pitchFamily="34" charset="-122"/>
                          <a:ea typeface="微软雅黑" pitchFamily="34" charset="-122"/>
                        </a:rPr>
                        <a:t>Number of Awarded Teams</a:t>
                      </a:r>
                      <a:endParaRPr lang="zh-CN" altLang="en-US" sz="1600" b="1" i="0" u="none" strike="noStrike">
                        <a:solidFill>
                          <a:schemeClr val="bg1"/>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algn="ctr" rtl="0" fontAlgn="ctr"/>
                      <a:r>
                        <a:rPr lang="en-US" altLang="zh-CN" sz="1120" b="1" u="none" strike="noStrike" dirty="0" smtClean="0">
                          <a:solidFill>
                            <a:schemeClr val="bg1"/>
                          </a:solidFill>
                          <a:latin typeface="微软雅黑" pitchFamily="34" charset="-122"/>
                          <a:ea typeface="微软雅黑" pitchFamily="34" charset="-122"/>
                        </a:rPr>
                        <a:t>Members in 1 Team</a:t>
                      </a:r>
                      <a:endParaRPr lang="zh-CN" altLang="en-US" sz="1600" b="1" i="0" u="none" strike="noStrike" dirty="0">
                        <a:solidFill>
                          <a:schemeClr val="bg1"/>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algn="ctr" rtl="0" fontAlgn="ctr"/>
                      <a:r>
                        <a:rPr lang="en-US" altLang="zh-CN" sz="1120" b="1" u="none" strike="noStrike" dirty="0" smtClean="0">
                          <a:solidFill>
                            <a:schemeClr val="bg1"/>
                          </a:solidFill>
                          <a:latin typeface="微软雅黑" pitchFamily="34" charset="-122"/>
                          <a:ea typeface="微软雅黑" pitchFamily="34" charset="-122"/>
                        </a:rPr>
                        <a:t>R</a:t>
                      </a:r>
                      <a:r>
                        <a:rPr lang="zh-CN" altLang="en-US" sz="1120" b="1" u="none" strike="noStrike" dirty="0" smtClean="0">
                          <a:solidFill>
                            <a:schemeClr val="bg1"/>
                          </a:solidFill>
                          <a:latin typeface="微软雅黑" pitchFamily="34" charset="-122"/>
                          <a:ea typeface="微软雅黑" pitchFamily="34" charset="-122"/>
                        </a:rPr>
                        <a:t>ewards</a:t>
                      </a:r>
                      <a:endParaRPr lang="zh-CN" altLang="en-US" sz="1600" b="1" i="0" u="none" strike="noStrike" dirty="0">
                        <a:solidFill>
                          <a:schemeClr val="bg1"/>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r>
              <a:tr h="144138">
                <a:tc>
                  <a:txBody>
                    <a:bodyPr/>
                    <a:lstStyle/>
                    <a:p>
                      <a:pPr algn="ctr" rtl="0" fontAlgn="ctr"/>
                      <a:r>
                        <a:rPr lang="zh-CN" altLang="en-US" sz="1100" u="none" strike="noStrike" dirty="0" smtClean="0">
                          <a:latin typeface="微软雅黑" pitchFamily="34" charset="-122"/>
                          <a:ea typeface="微软雅黑" pitchFamily="34" charset="-122"/>
                        </a:rPr>
                        <a:t>First prize</a:t>
                      </a:r>
                      <a:endParaRPr lang="zh-CN" altLang="en-US" sz="1100" b="0" i="0" u="none" strike="noStrike" dirty="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1100" u="none" strike="noStrike" dirty="0" smtClean="0">
                          <a:latin typeface="微软雅黑" pitchFamily="34" charset="-122"/>
                          <a:ea typeface="微软雅黑" pitchFamily="34" charset="-122"/>
                        </a:rPr>
                        <a:t>1</a:t>
                      </a:r>
                      <a:endParaRPr lang="en-US" sz="1100" b="0" i="0" u="none" strike="noStrike" dirty="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1100" b="0" i="0" u="none" strike="noStrike" dirty="0" smtClean="0">
                          <a:solidFill>
                            <a:schemeClr val="dk1"/>
                          </a:solidFill>
                          <a:latin typeface="微软雅黑" pitchFamily="34" charset="-122"/>
                          <a:ea typeface="微软雅黑" pitchFamily="34" charset="-122"/>
                        </a:rPr>
                        <a:t>3</a:t>
                      </a:r>
                      <a:r>
                        <a:rPr lang="en-US" sz="1100" b="0" i="0" u="none" strike="noStrike" baseline="0" dirty="0" smtClean="0">
                          <a:solidFill>
                            <a:schemeClr val="dk1"/>
                          </a:solidFill>
                          <a:latin typeface="微软雅黑" pitchFamily="34" charset="-122"/>
                          <a:ea typeface="微软雅黑" pitchFamily="34" charset="-122"/>
                        </a:rPr>
                        <a:t> Students + 1 Teacher</a:t>
                      </a:r>
                      <a:endParaRPr lang="en-US" sz="1100" b="0" i="0" u="none" strike="noStrike" dirty="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altLang="zh-CN" sz="1100" u="none" strike="noStrike" dirty="0" smtClean="0">
                          <a:latin typeface="微软雅黑" pitchFamily="34" charset="-122"/>
                          <a:ea typeface="微软雅黑" pitchFamily="34" charset="-122"/>
                        </a:rPr>
                        <a:t>20K USD Bonus, </a:t>
                      </a:r>
                      <a:r>
                        <a:rPr lang="en-US" altLang="zh-CN" sz="1100" u="none" strike="noStrike" dirty="0" smtClean="0">
                          <a:latin typeface="微软雅黑" pitchFamily="34" charset="-122"/>
                          <a:ea typeface="微软雅黑" pitchFamily="34" charset="-122"/>
                        </a:rPr>
                        <a:t>Certificates</a:t>
                      </a:r>
                      <a:r>
                        <a:rPr lang="en-US" altLang="zh-CN" sz="1100" u="none" strike="noStrike" dirty="0" smtClean="0">
                          <a:latin typeface="微软雅黑" pitchFamily="34" charset="-122"/>
                          <a:ea typeface="微软雅黑" pitchFamily="34" charset="-122"/>
                        </a:rPr>
                        <a:t>, </a:t>
                      </a:r>
                      <a:r>
                        <a:rPr lang="en-US" altLang="zh-CN" sz="1100" u="none" strike="noStrike" dirty="0" smtClean="0">
                          <a:latin typeface="微软雅黑" pitchFamily="34" charset="-122"/>
                          <a:ea typeface="微软雅黑" pitchFamily="34" charset="-122"/>
                        </a:rPr>
                        <a:t>Prizes</a:t>
                      </a:r>
                      <a:endParaRPr lang="zh-CN" altLang="en-US" sz="1100" b="0" i="0" u="none" strike="noStrike" dirty="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r>
              <a:tr h="126927">
                <a:tc>
                  <a:txBody>
                    <a:bodyPr/>
                    <a:lstStyle/>
                    <a:p>
                      <a:pPr algn="ctr" rtl="0" fontAlgn="ctr"/>
                      <a:r>
                        <a:rPr lang="en-US" altLang="zh-CN" sz="1100" u="none" strike="noStrike" dirty="0" smtClean="0">
                          <a:latin typeface="微软雅黑" pitchFamily="34" charset="-122"/>
                          <a:ea typeface="微软雅黑" pitchFamily="34" charset="-122"/>
                        </a:rPr>
                        <a:t>Special Awards</a:t>
                      </a:r>
                      <a:endParaRPr lang="zh-CN" altLang="en-US" sz="1100" b="0" i="0" u="none" strike="noStrike" dirty="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1100" b="0" i="0" u="none" strike="noStrike" dirty="0" smtClean="0">
                          <a:solidFill>
                            <a:schemeClr val="dk1"/>
                          </a:solidFill>
                          <a:latin typeface="微软雅黑" pitchFamily="34" charset="-122"/>
                          <a:ea typeface="微软雅黑" pitchFamily="34" charset="-122"/>
                        </a:rPr>
                        <a:t>9</a:t>
                      </a:r>
                      <a:endParaRPr lang="en-US" sz="1100" b="0" i="0" u="none" strike="noStrike" dirty="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1219444"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dk1"/>
                          </a:solidFill>
                          <a:latin typeface="微软雅黑" pitchFamily="34" charset="-122"/>
                          <a:ea typeface="微软雅黑" pitchFamily="34" charset="-122"/>
                        </a:rPr>
                        <a:t>3</a:t>
                      </a:r>
                      <a:r>
                        <a:rPr lang="en-US" sz="1100" b="0" i="0" u="none" strike="noStrike" baseline="0" dirty="0" smtClean="0">
                          <a:solidFill>
                            <a:schemeClr val="dk1"/>
                          </a:solidFill>
                          <a:latin typeface="微软雅黑" pitchFamily="34" charset="-122"/>
                          <a:ea typeface="微软雅黑" pitchFamily="34" charset="-122"/>
                        </a:rPr>
                        <a:t> Students + 1 Teacher</a:t>
                      </a:r>
                      <a:endParaRPr lang="en-US" sz="1100" b="0" i="0" u="none" strike="noStrike" dirty="0" smtClean="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rtl="0" fontAlgn="ctr"/>
                      <a:r>
                        <a:rPr lang="zh-CN" altLang="en-US" sz="1100" u="none" strike="noStrike" dirty="0" smtClean="0">
                          <a:latin typeface="微软雅黑" pitchFamily="34" charset="-122"/>
                          <a:ea typeface="微软雅黑" pitchFamily="34" charset="-122"/>
                        </a:rPr>
                        <a:t>Certificates</a:t>
                      </a:r>
                      <a:r>
                        <a:rPr lang="zh-CN" altLang="en-US" sz="1100" u="none" strike="noStrike" baseline="0" dirty="0" smtClean="0">
                          <a:latin typeface="微软雅黑" pitchFamily="34" charset="-122"/>
                          <a:ea typeface="微软雅黑" pitchFamily="34" charset="-122"/>
                        </a:rPr>
                        <a:t> </a:t>
                      </a:r>
                      <a:r>
                        <a:rPr lang="en-US" altLang="zh-CN" sz="1100" u="none" strike="noStrike" baseline="0" dirty="0" smtClean="0">
                          <a:latin typeface="微软雅黑" pitchFamily="34" charset="-122"/>
                          <a:ea typeface="微软雅黑" pitchFamily="34" charset="-122"/>
                        </a:rPr>
                        <a:t>and special prizes</a:t>
                      </a:r>
                      <a:r>
                        <a:rPr lang="zh-CN" altLang="en-US" sz="1100" u="none" strike="noStrike" dirty="0" smtClean="0">
                          <a:latin typeface="微软雅黑" pitchFamily="34" charset="-122"/>
                          <a:ea typeface="微软雅黑" pitchFamily="34" charset="-122"/>
                        </a:rPr>
                        <a:t> </a:t>
                      </a:r>
                      <a:endParaRPr lang="zh-CN" altLang="en-US" sz="1100" b="0" i="0" u="none" strike="noStrike" dirty="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r>
              <a:tr h="127512">
                <a:tc>
                  <a:txBody>
                    <a:bodyPr/>
                    <a:lstStyle/>
                    <a:p>
                      <a:pPr algn="ctr" rtl="0" fontAlgn="ctr"/>
                      <a:r>
                        <a:rPr lang="en-US" altLang="zh-CN" sz="1100" u="none" strike="noStrike" dirty="0" smtClean="0">
                          <a:latin typeface="微软雅黑" pitchFamily="34" charset="-122"/>
                          <a:ea typeface="微软雅黑" pitchFamily="34" charset="-122"/>
                        </a:rPr>
                        <a:t>Out Standing Performance</a:t>
                      </a:r>
                      <a:endParaRPr lang="zh-CN" altLang="en-US" sz="1100" b="0" i="0" u="none" strike="noStrike" dirty="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ctr" rtl="0" fontAlgn="ctr"/>
                      <a:r>
                        <a:rPr lang="en-US" sz="1100" b="0" i="0" u="none" strike="noStrike" dirty="0" smtClean="0">
                          <a:solidFill>
                            <a:srgbClr val="000000"/>
                          </a:solidFill>
                          <a:latin typeface="微软雅黑" pitchFamily="34" charset="-122"/>
                          <a:ea typeface="微软雅黑" pitchFamily="34" charset="-122"/>
                        </a:rPr>
                        <a:t>10</a:t>
                      </a:r>
                      <a:endParaRPr lang="en-US" sz="1100" b="0" i="0" u="none" strike="noStrike" dirty="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1219444"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chemeClr val="dk1"/>
                          </a:solidFill>
                          <a:latin typeface="微软雅黑" pitchFamily="34" charset="-122"/>
                          <a:ea typeface="微软雅黑" pitchFamily="34" charset="-122"/>
                        </a:rPr>
                        <a:t>3</a:t>
                      </a:r>
                      <a:r>
                        <a:rPr lang="en-US" sz="1100" b="0" i="0" u="none" strike="noStrike" baseline="0" dirty="0" smtClean="0">
                          <a:solidFill>
                            <a:schemeClr val="dk1"/>
                          </a:solidFill>
                          <a:latin typeface="微软雅黑" pitchFamily="34" charset="-122"/>
                          <a:ea typeface="微软雅黑" pitchFamily="34" charset="-122"/>
                        </a:rPr>
                        <a:t> Students + 1 Teacher</a:t>
                      </a:r>
                      <a:endParaRPr lang="en-US" sz="1100" b="0" i="0" u="none" strike="noStrike" dirty="0" smtClean="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1219444" rtl="0" eaLnBrk="1" fontAlgn="ctr" latinLnBrk="0" hangingPunct="1">
                        <a:lnSpc>
                          <a:spcPct val="100000"/>
                        </a:lnSpc>
                        <a:spcBef>
                          <a:spcPts val="0"/>
                        </a:spcBef>
                        <a:spcAft>
                          <a:spcPts val="0"/>
                        </a:spcAft>
                        <a:buClrTx/>
                        <a:buSzTx/>
                        <a:buFontTx/>
                        <a:buNone/>
                        <a:tabLst/>
                        <a:defRPr/>
                      </a:pPr>
                      <a:r>
                        <a:rPr lang="zh-CN" altLang="en-US" sz="1100" u="none" strike="noStrike" dirty="0" smtClean="0">
                          <a:latin typeface="微软雅黑" pitchFamily="34" charset="-122"/>
                          <a:ea typeface="微软雅黑" pitchFamily="34" charset="-122"/>
                        </a:rPr>
                        <a:t>Certificates</a:t>
                      </a:r>
                      <a:r>
                        <a:rPr lang="zh-CN" altLang="en-US" sz="1100" u="none" strike="noStrike" baseline="0" dirty="0" smtClean="0">
                          <a:latin typeface="微软雅黑" pitchFamily="34" charset="-122"/>
                          <a:ea typeface="微软雅黑" pitchFamily="34" charset="-122"/>
                        </a:rPr>
                        <a:t> </a:t>
                      </a:r>
                      <a:r>
                        <a:rPr lang="en-US" altLang="zh-CN" sz="1100" u="none" strike="noStrike" baseline="0" dirty="0" smtClean="0">
                          <a:latin typeface="微软雅黑" pitchFamily="34" charset="-122"/>
                          <a:ea typeface="微软雅黑" pitchFamily="34" charset="-122"/>
                        </a:rPr>
                        <a:t>and special prizes</a:t>
                      </a:r>
                      <a:r>
                        <a:rPr lang="zh-CN" altLang="en-US" sz="1100" u="none" strike="noStrike" dirty="0" smtClean="0">
                          <a:latin typeface="微软雅黑" pitchFamily="34" charset="-122"/>
                          <a:ea typeface="微软雅黑" pitchFamily="34" charset="-122"/>
                        </a:rPr>
                        <a:t>  </a:t>
                      </a:r>
                      <a:endParaRPr lang="zh-CN" altLang="en-US" sz="1100" b="0" i="0" u="none" strike="noStrike" dirty="0">
                        <a:solidFill>
                          <a:srgbClr val="000000"/>
                        </a:solidFill>
                        <a:latin typeface="微软雅黑" pitchFamily="34" charset="-122"/>
                        <a:ea typeface="微软雅黑" pitchFamily="34" charset="-122"/>
                      </a:endParaRPr>
                    </a:p>
                  </a:txBody>
                  <a:tcPr marL="7957" marR="7957" marT="79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r>
            </a:tbl>
          </a:graphicData>
        </a:graphic>
      </p:graphicFrame>
      <p:sp>
        <p:nvSpPr>
          <p:cNvPr id="6" name="标题 1"/>
          <p:cNvSpPr txBox="1"/>
          <p:nvPr/>
        </p:nvSpPr>
        <p:spPr>
          <a:xfrm>
            <a:off x="336801" y="333450"/>
            <a:ext cx="10908481" cy="499195"/>
          </a:xfrm>
          <a:prstGeom prst="rect">
            <a:avLst/>
          </a:prstGeom>
        </p:spPr>
        <p:txBody>
          <a:bodyPr anchor="ctr" anchorCtr="0">
            <a:noAutofit/>
          </a:bodyPr>
          <a:lstStyle/>
          <a:p>
            <a:pPr defTabSz="914400">
              <a:defRPr/>
            </a:pPr>
            <a:r>
              <a:rPr lang="en-US" altLang="zh-CN" sz="2240" b="1" dirty="0" smtClean="0">
                <a:solidFill>
                  <a:srgbClr val="C00000"/>
                </a:solidFill>
                <a:latin typeface="微软雅黑" pitchFamily="34" charset="-122"/>
                <a:ea typeface="微软雅黑" pitchFamily="34" charset="-122"/>
              </a:rPr>
              <a:t>Innovation Competition</a:t>
            </a:r>
            <a:r>
              <a:rPr lang="zh-CN" altLang="en-US" sz="2240" b="1" dirty="0" smtClean="0">
                <a:solidFill>
                  <a:srgbClr val="C00000"/>
                </a:solidFill>
                <a:latin typeface="微软雅黑" pitchFamily="34" charset="-122"/>
                <a:ea typeface="微软雅黑" pitchFamily="34" charset="-122"/>
              </a:rPr>
              <a:t>：</a:t>
            </a:r>
            <a:endParaRPr lang="zh-CN" altLang="en-US" sz="28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68501789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0" name="直接箭头连接符 99"/>
          <p:cNvCxnSpPr/>
          <p:nvPr/>
        </p:nvCxnSpPr>
        <p:spPr>
          <a:xfrm flipV="1">
            <a:off x="783292" y="1860952"/>
            <a:ext cx="10978571" cy="0"/>
          </a:xfrm>
          <a:prstGeom prst="straightConnector1">
            <a:avLst/>
          </a:prstGeom>
          <a:noFill/>
          <a:ln w="9525" cap="flat" cmpd="sng" algn="ctr">
            <a:solidFill>
              <a:srgbClr val="4F81BD">
                <a:shade val="95000"/>
                <a:satMod val="105000"/>
              </a:srgbClr>
            </a:solidFill>
            <a:prstDash val="solid"/>
            <a:tailEnd type="triangle"/>
          </a:ln>
          <a:effectLst/>
        </p:spPr>
      </p:cxnSp>
      <p:sp>
        <p:nvSpPr>
          <p:cNvPr id="101" name="椭圆 100"/>
          <p:cNvSpPr/>
          <p:nvPr/>
        </p:nvSpPr>
        <p:spPr>
          <a:xfrm>
            <a:off x="607555" y="1734339"/>
            <a:ext cx="274485" cy="274485"/>
          </a:xfrm>
          <a:prstGeom prst="ellipse">
            <a:avLst/>
          </a:prstGeom>
          <a:solidFill>
            <a:srgbClr val="4F81BD"/>
          </a:solidFill>
          <a:ln w="38100" cap="flat" cmpd="sng" algn="ctr">
            <a:solidFill>
              <a:srgbClr val="FFFFFF"/>
            </a:solidFill>
            <a:prstDash val="solid"/>
          </a:ln>
          <a:effectLst/>
        </p:spPr>
        <p:txBody>
          <a:bodyPr rtlCol="0" anchor="ctr"/>
          <a:lstStyle/>
          <a:p>
            <a:pPr algn="ctr" defTabSz="914309">
              <a:defRPr/>
            </a:pPr>
            <a:endParaRPr lang="zh-CN" altLang="en-US" sz="1800" kern="0">
              <a:solidFill>
                <a:prstClr val="white"/>
              </a:solidFill>
              <a:latin typeface="Calibri"/>
            </a:endParaRPr>
          </a:p>
        </p:txBody>
      </p:sp>
      <p:sp>
        <p:nvSpPr>
          <p:cNvPr id="102" name="椭圆 101"/>
          <p:cNvSpPr/>
          <p:nvPr/>
        </p:nvSpPr>
        <p:spPr>
          <a:xfrm>
            <a:off x="1796342" y="1738553"/>
            <a:ext cx="274485" cy="274485"/>
          </a:xfrm>
          <a:prstGeom prst="ellipse">
            <a:avLst/>
          </a:prstGeom>
          <a:solidFill>
            <a:srgbClr val="4F81BD"/>
          </a:solidFill>
          <a:ln w="38100" cap="flat" cmpd="sng" algn="ctr">
            <a:solidFill>
              <a:srgbClr val="FFFFFF"/>
            </a:solidFill>
            <a:prstDash val="solid"/>
          </a:ln>
          <a:effectLst/>
        </p:spPr>
        <p:txBody>
          <a:bodyPr rtlCol="0" anchor="ctr"/>
          <a:lstStyle/>
          <a:p>
            <a:pPr algn="ctr" defTabSz="914309">
              <a:defRPr/>
            </a:pPr>
            <a:endParaRPr lang="zh-CN" altLang="en-US" sz="1800" kern="0">
              <a:solidFill>
                <a:prstClr val="white"/>
              </a:solidFill>
              <a:latin typeface="Calibri"/>
            </a:endParaRPr>
          </a:p>
        </p:txBody>
      </p:sp>
      <p:sp>
        <p:nvSpPr>
          <p:cNvPr id="103" name="文本框 102"/>
          <p:cNvSpPr txBox="1"/>
          <p:nvPr/>
        </p:nvSpPr>
        <p:spPr>
          <a:xfrm>
            <a:off x="151203" y="1448593"/>
            <a:ext cx="1187187" cy="243143"/>
          </a:xfrm>
          <a:prstGeom prst="rect">
            <a:avLst/>
          </a:prstGeom>
          <a:noFill/>
        </p:spPr>
        <p:txBody>
          <a:bodyPr wrap="square" rtlCol="0">
            <a:spAutoFit/>
          </a:bodyPr>
          <a:lstStyle/>
          <a:p>
            <a:pPr algn="ctr" defTabSz="914309">
              <a:defRPr/>
            </a:pPr>
            <a:r>
              <a:rPr lang="en-US" altLang="zh-CN" sz="980" b="1" kern="0" dirty="0" smtClean="0">
                <a:solidFill>
                  <a:prstClr val="black"/>
                </a:solidFill>
                <a:latin typeface="微软雅黑"/>
                <a:ea typeface="微软雅黑"/>
              </a:rPr>
              <a:t>Aug</a:t>
            </a:r>
            <a:endParaRPr lang="zh-CN" altLang="en-US" sz="1400" b="1" kern="0" dirty="0">
              <a:solidFill>
                <a:prstClr val="black"/>
              </a:solidFill>
              <a:latin typeface="微软雅黑"/>
              <a:ea typeface="微软雅黑"/>
            </a:endParaRPr>
          </a:p>
        </p:txBody>
      </p:sp>
      <p:sp>
        <p:nvSpPr>
          <p:cNvPr id="105" name="椭圆 104"/>
          <p:cNvSpPr/>
          <p:nvPr/>
        </p:nvSpPr>
        <p:spPr>
          <a:xfrm>
            <a:off x="11306635" y="1734339"/>
            <a:ext cx="274485" cy="274485"/>
          </a:xfrm>
          <a:prstGeom prst="ellipse">
            <a:avLst/>
          </a:prstGeom>
          <a:solidFill>
            <a:srgbClr val="4F81BD"/>
          </a:solidFill>
          <a:ln w="38100" cap="flat" cmpd="sng" algn="ctr">
            <a:solidFill>
              <a:srgbClr val="FFFFFF"/>
            </a:solidFill>
            <a:prstDash val="solid"/>
          </a:ln>
          <a:effectLst/>
        </p:spPr>
        <p:txBody>
          <a:bodyPr rtlCol="0" anchor="ctr"/>
          <a:lstStyle/>
          <a:p>
            <a:pPr algn="ctr" defTabSz="914309">
              <a:defRPr/>
            </a:pPr>
            <a:endParaRPr lang="zh-CN" altLang="en-US" sz="1800" kern="0">
              <a:solidFill>
                <a:prstClr val="white"/>
              </a:solidFill>
              <a:latin typeface="Calibri"/>
            </a:endParaRPr>
          </a:p>
        </p:txBody>
      </p:sp>
      <p:sp>
        <p:nvSpPr>
          <p:cNvPr id="135" name="椭圆 134"/>
          <p:cNvSpPr/>
          <p:nvPr/>
        </p:nvSpPr>
        <p:spPr>
          <a:xfrm>
            <a:off x="2985128" y="1734339"/>
            <a:ext cx="274485" cy="274485"/>
          </a:xfrm>
          <a:prstGeom prst="ellipse">
            <a:avLst/>
          </a:prstGeom>
          <a:solidFill>
            <a:srgbClr val="4F81BD"/>
          </a:solidFill>
          <a:ln w="38100" cap="flat" cmpd="sng" algn="ctr">
            <a:solidFill>
              <a:srgbClr val="FFFFFF"/>
            </a:solidFill>
            <a:prstDash val="solid"/>
          </a:ln>
          <a:effectLst/>
        </p:spPr>
        <p:txBody>
          <a:bodyPr rtlCol="0" anchor="ctr"/>
          <a:lstStyle/>
          <a:p>
            <a:pPr algn="ctr" defTabSz="914309">
              <a:defRPr/>
            </a:pPr>
            <a:endParaRPr lang="zh-CN" altLang="en-US" sz="1800" kern="0">
              <a:solidFill>
                <a:prstClr val="white"/>
              </a:solidFill>
              <a:latin typeface="Calibri"/>
            </a:endParaRPr>
          </a:p>
        </p:txBody>
      </p:sp>
      <p:sp>
        <p:nvSpPr>
          <p:cNvPr id="136" name="椭圆 135"/>
          <p:cNvSpPr/>
          <p:nvPr/>
        </p:nvSpPr>
        <p:spPr>
          <a:xfrm>
            <a:off x="4173914" y="1734338"/>
            <a:ext cx="274485" cy="274485"/>
          </a:xfrm>
          <a:prstGeom prst="ellipse">
            <a:avLst/>
          </a:prstGeom>
          <a:solidFill>
            <a:srgbClr val="4F81BD"/>
          </a:solidFill>
          <a:ln w="38100" cap="flat" cmpd="sng" algn="ctr">
            <a:solidFill>
              <a:srgbClr val="FFFFFF"/>
            </a:solidFill>
            <a:prstDash val="solid"/>
          </a:ln>
          <a:effectLst/>
        </p:spPr>
        <p:txBody>
          <a:bodyPr rtlCol="0" anchor="ctr"/>
          <a:lstStyle/>
          <a:p>
            <a:pPr algn="ctr" defTabSz="914309">
              <a:defRPr/>
            </a:pPr>
            <a:endParaRPr lang="zh-CN" altLang="en-US" sz="1800" kern="0">
              <a:solidFill>
                <a:prstClr val="white"/>
              </a:solidFill>
              <a:latin typeface="Calibri"/>
            </a:endParaRPr>
          </a:p>
        </p:txBody>
      </p:sp>
      <p:sp>
        <p:nvSpPr>
          <p:cNvPr id="137" name="椭圆 136"/>
          <p:cNvSpPr/>
          <p:nvPr/>
        </p:nvSpPr>
        <p:spPr>
          <a:xfrm>
            <a:off x="5362700" y="1731719"/>
            <a:ext cx="274485" cy="274485"/>
          </a:xfrm>
          <a:prstGeom prst="ellipse">
            <a:avLst/>
          </a:prstGeom>
          <a:solidFill>
            <a:srgbClr val="4F81BD"/>
          </a:solidFill>
          <a:ln w="38100" cap="flat" cmpd="sng" algn="ctr">
            <a:solidFill>
              <a:srgbClr val="FFFFFF"/>
            </a:solidFill>
            <a:prstDash val="solid"/>
          </a:ln>
          <a:effectLst/>
        </p:spPr>
        <p:txBody>
          <a:bodyPr rtlCol="0" anchor="ctr"/>
          <a:lstStyle/>
          <a:p>
            <a:pPr algn="ctr" defTabSz="914309">
              <a:defRPr/>
            </a:pPr>
            <a:endParaRPr lang="zh-CN" altLang="en-US" sz="1800" kern="0">
              <a:solidFill>
                <a:prstClr val="white"/>
              </a:solidFill>
              <a:latin typeface="Calibri"/>
            </a:endParaRPr>
          </a:p>
        </p:txBody>
      </p:sp>
      <p:sp>
        <p:nvSpPr>
          <p:cNvPr id="138" name="椭圆 137"/>
          <p:cNvSpPr/>
          <p:nvPr/>
        </p:nvSpPr>
        <p:spPr>
          <a:xfrm>
            <a:off x="6551487" y="1731718"/>
            <a:ext cx="274485" cy="274485"/>
          </a:xfrm>
          <a:prstGeom prst="ellipse">
            <a:avLst/>
          </a:prstGeom>
          <a:solidFill>
            <a:srgbClr val="4F81BD"/>
          </a:solidFill>
          <a:ln w="38100" cap="flat" cmpd="sng" algn="ctr">
            <a:solidFill>
              <a:srgbClr val="FFFFFF"/>
            </a:solidFill>
            <a:prstDash val="solid"/>
          </a:ln>
          <a:effectLst/>
        </p:spPr>
        <p:txBody>
          <a:bodyPr rtlCol="0" anchor="ctr"/>
          <a:lstStyle/>
          <a:p>
            <a:pPr algn="ctr" defTabSz="914309">
              <a:defRPr/>
            </a:pPr>
            <a:endParaRPr lang="zh-CN" altLang="en-US" sz="1800" kern="0">
              <a:solidFill>
                <a:prstClr val="white"/>
              </a:solidFill>
              <a:latin typeface="Calibri"/>
            </a:endParaRPr>
          </a:p>
        </p:txBody>
      </p:sp>
      <p:sp>
        <p:nvSpPr>
          <p:cNvPr id="139" name="椭圆 138"/>
          <p:cNvSpPr/>
          <p:nvPr/>
        </p:nvSpPr>
        <p:spPr>
          <a:xfrm>
            <a:off x="7740273" y="1731717"/>
            <a:ext cx="274485" cy="274485"/>
          </a:xfrm>
          <a:prstGeom prst="ellipse">
            <a:avLst/>
          </a:prstGeom>
          <a:solidFill>
            <a:srgbClr val="4F81BD"/>
          </a:solidFill>
          <a:ln w="38100" cap="flat" cmpd="sng" algn="ctr">
            <a:solidFill>
              <a:srgbClr val="FFFFFF"/>
            </a:solidFill>
            <a:prstDash val="solid"/>
          </a:ln>
          <a:effectLst/>
        </p:spPr>
        <p:txBody>
          <a:bodyPr rtlCol="0" anchor="ctr"/>
          <a:lstStyle/>
          <a:p>
            <a:pPr algn="ctr" defTabSz="914309">
              <a:defRPr/>
            </a:pPr>
            <a:endParaRPr lang="zh-CN" altLang="en-US" sz="1800" kern="0">
              <a:solidFill>
                <a:prstClr val="white"/>
              </a:solidFill>
              <a:latin typeface="Calibri"/>
            </a:endParaRPr>
          </a:p>
        </p:txBody>
      </p:sp>
      <p:sp>
        <p:nvSpPr>
          <p:cNvPr id="140" name="椭圆 139"/>
          <p:cNvSpPr/>
          <p:nvPr/>
        </p:nvSpPr>
        <p:spPr>
          <a:xfrm>
            <a:off x="8929059" y="1729897"/>
            <a:ext cx="274485" cy="274485"/>
          </a:xfrm>
          <a:prstGeom prst="ellipse">
            <a:avLst/>
          </a:prstGeom>
          <a:solidFill>
            <a:srgbClr val="4F81BD"/>
          </a:solidFill>
          <a:ln w="38100" cap="flat" cmpd="sng" algn="ctr">
            <a:solidFill>
              <a:srgbClr val="FFFFFF"/>
            </a:solidFill>
            <a:prstDash val="solid"/>
          </a:ln>
          <a:effectLst/>
        </p:spPr>
        <p:txBody>
          <a:bodyPr rtlCol="0" anchor="ctr"/>
          <a:lstStyle/>
          <a:p>
            <a:pPr algn="ctr" defTabSz="914309">
              <a:defRPr/>
            </a:pPr>
            <a:endParaRPr lang="zh-CN" altLang="en-US" sz="1800" kern="0">
              <a:solidFill>
                <a:prstClr val="white"/>
              </a:solidFill>
              <a:latin typeface="Calibri"/>
            </a:endParaRPr>
          </a:p>
        </p:txBody>
      </p:sp>
      <p:sp>
        <p:nvSpPr>
          <p:cNvPr id="141" name="椭圆 140"/>
          <p:cNvSpPr/>
          <p:nvPr/>
        </p:nvSpPr>
        <p:spPr>
          <a:xfrm>
            <a:off x="10117845" y="1737421"/>
            <a:ext cx="274485" cy="274485"/>
          </a:xfrm>
          <a:prstGeom prst="ellipse">
            <a:avLst/>
          </a:prstGeom>
          <a:solidFill>
            <a:srgbClr val="4F81BD"/>
          </a:solidFill>
          <a:ln w="38100" cap="flat" cmpd="sng" algn="ctr">
            <a:solidFill>
              <a:srgbClr val="FFFFFF"/>
            </a:solidFill>
            <a:prstDash val="solid"/>
          </a:ln>
          <a:effectLst/>
        </p:spPr>
        <p:txBody>
          <a:bodyPr rtlCol="0" anchor="ctr"/>
          <a:lstStyle/>
          <a:p>
            <a:pPr algn="ctr" defTabSz="914309">
              <a:defRPr/>
            </a:pPr>
            <a:endParaRPr lang="zh-CN" altLang="en-US" sz="1800" kern="0">
              <a:solidFill>
                <a:prstClr val="white"/>
              </a:solidFill>
              <a:latin typeface="Calibri"/>
            </a:endParaRPr>
          </a:p>
        </p:txBody>
      </p:sp>
      <p:sp>
        <p:nvSpPr>
          <p:cNvPr id="143" name="文本框 142"/>
          <p:cNvSpPr txBox="1"/>
          <p:nvPr/>
        </p:nvSpPr>
        <p:spPr>
          <a:xfrm>
            <a:off x="1354924" y="1447330"/>
            <a:ext cx="1187187" cy="241033"/>
          </a:xfrm>
          <a:prstGeom prst="rect">
            <a:avLst/>
          </a:prstGeom>
          <a:noFill/>
        </p:spPr>
        <p:txBody>
          <a:bodyPr wrap="square" rtlCol="0">
            <a:spAutoFit/>
          </a:bodyPr>
          <a:lstStyle/>
          <a:p>
            <a:pPr algn="ctr" defTabSz="914309">
              <a:defRPr/>
            </a:pPr>
            <a:r>
              <a:rPr lang="en-US" altLang="zh-CN" sz="980" b="1" kern="0" dirty="0" smtClean="0">
                <a:solidFill>
                  <a:prstClr val="black"/>
                </a:solidFill>
                <a:latin typeface="微软雅黑"/>
                <a:ea typeface="微软雅黑"/>
              </a:rPr>
              <a:t>Early Sep</a:t>
            </a:r>
            <a:endParaRPr lang="zh-CN" altLang="en-US" sz="1400" b="1" kern="0" dirty="0">
              <a:solidFill>
                <a:prstClr val="black"/>
              </a:solidFill>
              <a:latin typeface="微软雅黑"/>
              <a:ea typeface="微软雅黑"/>
            </a:endParaRPr>
          </a:p>
        </p:txBody>
      </p:sp>
      <p:sp>
        <p:nvSpPr>
          <p:cNvPr id="144" name="文本框 143"/>
          <p:cNvSpPr txBox="1"/>
          <p:nvPr/>
        </p:nvSpPr>
        <p:spPr>
          <a:xfrm>
            <a:off x="2536062" y="1446382"/>
            <a:ext cx="1187187" cy="241033"/>
          </a:xfrm>
          <a:prstGeom prst="rect">
            <a:avLst/>
          </a:prstGeom>
          <a:noFill/>
        </p:spPr>
        <p:txBody>
          <a:bodyPr wrap="square" rtlCol="0">
            <a:spAutoFit/>
          </a:bodyPr>
          <a:lstStyle/>
          <a:p>
            <a:pPr algn="ctr" defTabSz="914309">
              <a:defRPr/>
            </a:pPr>
            <a:r>
              <a:rPr lang="en-US" altLang="zh-CN" sz="980" b="1" kern="0" dirty="0" smtClean="0">
                <a:solidFill>
                  <a:prstClr val="black"/>
                </a:solidFill>
                <a:latin typeface="微软雅黑"/>
                <a:ea typeface="微软雅黑"/>
              </a:rPr>
              <a:t>Mid Sep</a:t>
            </a:r>
            <a:endParaRPr lang="zh-CN" altLang="en-US" sz="1400" b="1" kern="0" dirty="0">
              <a:solidFill>
                <a:prstClr val="black"/>
              </a:solidFill>
              <a:latin typeface="微软雅黑"/>
              <a:ea typeface="微软雅黑"/>
            </a:endParaRPr>
          </a:p>
        </p:txBody>
      </p:sp>
      <p:sp>
        <p:nvSpPr>
          <p:cNvPr id="145" name="文本框 144"/>
          <p:cNvSpPr txBox="1"/>
          <p:nvPr/>
        </p:nvSpPr>
        <p:spPr>
          <a:xfrm>
            <a:off x="3722046" y="1444814"/>
            <a:ext cx="1187187" cy="241033"/>
          </a:xfrm>
          <a:prstGeom prst="rect">
            <a:avLst/>
          </a:prstGeom>
          <a:noFill/>
        </p:spPr>
        <p:txBody>
          <a:bodyPr wrap="square" rtlCol="0">
            <a:spAutoFit/>
          </a:bodyPr>
          <a:lstStyle/>
          <a:p>
            <a:pPr algn="ctr" defTabSz="914309">
              <a:defRPr/>
            </a:pPr>
            <a:r>
              <a:rPr lang="en-US" altLang="zh-CN" sz="980" b="1" kern="0" dirty="0" smtClean="0">
                <a:solidFill>
                  <a:prstClr val="black"/>
                </a:solidFill>
                <a:latin typeface="微软雅黑"/>
                <a:ea typeface="微软雅黑"/>
              </a:rPr>
              <a:t>Late Sep</a:t>
            </a:r>
            <a:endParaRPr lang="zh-CN" altLang="en-US" sz="1400" b="1" kern="0" dirty="0">
              <a:solidFill>
                <a:prstClr val="black"/>
              </a:solidFill>
              <a:latin typeface="微软雅黑"/>
              <a:ea typeface="微软雅黑"/>
            </a:endParaRPr>
          </a:p>
        </p:txBody>
      </p:sp>
      <p:sp>
        <p:nvSpPr>
          <p:cNvPr id="146" name="文本框 145"/>
          <p:cNvSpPr txBox="1"/>
          <p:nvPr/>
        </p:nvSpPr>
        <p:spPr>
          <a:xfrm>
            <a:off x="4890512" y="1443246"/>
            <a:ext cx="1187187" cy="241033"/>
          </a:xfrm>
          <a:prstGeom prst="rect">
            <a:avLst/>
          </a:prstGeom>
          <a:noFill/>
        </p:spPr>
        <p:txBody>
          <a:bodyPr wrap="square" rtlCol="0">
            <a:spAutoFit/>
          </a:bodyPr>
          <a:lstStyle/>
          <a:p>
            <a:pPr algn="ctr" defTabSz="914309">
              <a:defRPr/>
            </a:pPr>
            <a:r>
              <a:rPr lang="en-US" altLang="zh-CN" sz="980" b="1" kern="0" dirty="0" smtClean="0">
                <a:solidFill>
                  <a:prstClr val="black"/>
                </a:solidFill>
                <a:latin typeface="微软雅黑"/>
                <a:ea typeface="微软雅黑"/>
              </a:rPr>
              <a:t>Early Oct</a:t>
            </a:r>
            <a:endParaRPr lang="zh-CN" altLang="en-US" sz="1400" b="1" kern="0" dirty="0">
              <a:solidFill>
                <a:prstClr val="black"/>
              </a:solidFill>
              <a:latin typeface="微软雅黑"/>
              <a:ea typeface="微软雅黑"/>
            </a:endParaRPr>
          </a:p>
        </p:txBody>
      </p:sp>
      <p:sp>
        <p:nvSpPr>
          <p:cNvPr id="147" name="文本框 146"/>
          <p:cNvSpPr txBox="1"/>
          <p:nvPr/>
        </p:nvSpPr>
        <p:spPr>
          <a:xfrm>
            <a:off x="6077769" y="1449924"/>
            <a:ext cx="1187187" cy="241033"/>
          </a:xfrm>
          <a:prstGeom prst="rect">
            <a:avLst/>
          </a:prstGeom>
          <a:noFill/>
        </p:spPr>
        <p:txBody>
          <a:bodyPr wrap="square" rtlCol="0">
            <a:spAutoFit/>
          </a:bodyPr>
          <a:lstStyle/>
          <a:p>
            <a:pPr algn="ctr" defTabSz="914309">
              <a:defRPr/>
            </a:pPr>
            <a:r>
              <a:rPr lang="en-US" altLang="zh-CN" sz="980" b="1" kern="0" dirty="0" smtClean="0">
                <a:solidFill>
                  <a:prstClr val="black"/>
                </a:solidFill>
                <a:latin typeface="微软雅黑"/>
                <a:ea typeface="微软雅黑"/>
              </a:rPr>
              <a:t>Mid Oct</a:t>
            </a:r>
            <a:endParaRPr lang="zh-CN" altLang="en-US" sz="1400" b="1" kern="0" dirty="0">
              <a:solidFill>
                <a:prstClr val="black"/>
              </a:solidFill>
              <a:latin typeface="微软雅黑"/>
              <a:ea typeface="微软雅黑"/>
            </a:endParaRPr>
          </a:p>
        </p:txBody>
      </p:sp>
      <p:sp>
        <p:nvSpPr>
          <p:cNvPr id="148" name="文本框 147"/>
          <p:cNvSpPr txBox="1"/>
          <p:nvPr/>
        </p:nvSpPr>
        <p:spPr>
          <a:xfrm>
            <a:off x="7279536" y="1446867"/>
            <a:ext cx="1187187" cy="241033"/>
          </a:xfrm>
          <a:prstGeom prst="rect">
            <a:avLst/>
          </a:prstGeom>
          <a:noFill/>
        </p:spPr>
        <p:txBody>
          <a:bodyPr wrap="square" rtlCol="0">
            <a:spAutoFit/>
          </a:bodyPr>
          <a:lstStyle/>
          <a:p>
            <a:pPr algn="ctr" defTabSz="914309">
              <a:defRPr/>
            </a:pPr>
            <a:r>
              <a:rPr lang="en-US" altLang="zh-CN" sz="980" b="1" kern="0" dirty="0" smtClean="0">
                <a:solidFill>
                  <a:prstClr val="black"/>
                </a:solidFill>
                <a:latin typeface="微软雅黑"/>
                <a:ea typeface="微软雅黑"/>
              </a:rPr>
              <a:t>Late Oct</a:t>
            </a:r>
            <a:endParaRPr lang="zh-CN" altLang="en-US" sz="1400" b="1" kern="0" dirty="0">
              <a:solidFill>
                <a:prstClr val="black"/>
              </a:solidFill>
              <a:latin typeface="微软雅黑"/>
              <a:ea typeface="微软雅黑"/>
            </a:endParaRPr>
          </a:p>
        </p:txBody>
      </p:sp>
      <p:sp>
        <p:nvSpPr>
          <p:cNvPr id="149" name="文本框 148"/>
          <p:cNvSpPr txBox="1"/>
          <p:nvPr/>
        </p:nvSpPr>
        <p:spPr>
          <a:xfrm>
            <a:off x="8491947" y="1453545"/>
            <a:ext cx="1187187" cy="241033"/>
          </a:xfrm>
          <a:prstGeom prst="rect">
            <a:avLst/>
          </a:prstGeom>
          <a:noFill/>
        </p:spPr>
        <p:txBody>
          <a:bodyPr wrap="square" rtlCol="0">
            <a:spAutoFit/>
          </a:bodyPr>
          <a:lstStyle/>
          <a:p>
            <a:pPr algn="ctr" defTabSz="914309">
              <a:defRPr/>
            </a:pPr>
            <a:r>
              <a:rPr lang="en-US" altLang="zh-CN" sz="980" b="1" kern="0" dirty="0" smtClean="0">
                <a:solidFill>
                  <a:prstClr val="black"/>
                </a:solidFill>
                <a:latin typeface="微软雅黑"/>
                <a:ea typeface="微软雅黑"/>
              </a:rPr>
              <a:t>Early Nov</a:t>
            </a:r>
            <a:endParaRPr lang="zh-CN" altLang="en-US" sz="1400" b="1" kern="0" dirty="0">
              <a:solidFill>
                <a:prstClr val="black"/>
              </a:solidFill>
              <a:latin typeface="微软雅黑"/>
              <a:ea typeface="微软雅黑"/>
            </a:endParaRPr>
          </a:p>
        </p:txBody>
      </p:sp>
      <p:sp>
        <p:nvSpPr>
          <p:cNvPr id="150" name="文本框 149"/>
          <p:cNvSpPr txBox="1"/>
          <p:nvPr/>
        </p:nvSpPr>
        <p:spPr>
          <a:xfrm>
            <a:off x="9645044" y="1450125"/>
            <a:ext cx="1187187" cy="241033"/>
          </a:xfrm>
          <a:prstGeom prst="rect">
            <a:avLst/>
          </a:prstGeom>
          <a:noFill/>
        </p:spPr>
        <p:txBody>
          <a:bodyPr wrap="square" rtlCol="0">
            <a:spAutoFit/>
          </a:bodyPr>
          <a:lstStyle/>
          <a:p>
            <a:pPr algn="ctr" defTabSz="914309">
              <a:defRPr/>
            </a:pPr>
            <a:r>
              <a:rPr lang="en-US" altLang="zh-CN" sz="980" b="1" kern="0" dirty="0" smtClean="0">
                <a:solidFill>
                  <a:prstClr val="black"/>
                </a:solidFill>
                <a:latin typeface="微软雅黑"/>
                <a:ea typeface="微软雅黑"/>
              </a:rPr>
              <a:t>Mid Nov</a:t>
            </a:r>
            <a:endParaRPr lang="zh-CN" altLang="en-US" sz="1400" b="1" kern="0" dirty="0">
              <a:solidFill>
                <a:prstClr val="black"/>
              </a:solidFill>
              <a:latin typeface="微软雅黑"/>
              <a:ea typeface="微软雅黑"/>
            </a:endParaRPr>
          </a:p>
        </p:txBody>
      </p:sp>
      <p:sp>
        <p:nvSpPr>
          <p:cNvPr id="151" name="文本框 150"/>
          <p:cNvSpPr txBox="1"/>
          <p:nvPr/>
        </p:nvSpPr>
        <p:spPr>
          <a:xfrm>
            <a:off x="10856787" y="1443245"/>
            <a:ext cx="1187187" cy="241033"/>
          </a:xfrm>
          <a:prstGeom prst="rect">
            <a:avLst/>
          </a:prstGeom>
          <a:noFill/>
        </p:spPr>
        <p:txBody>
          <a:bodyPr wrap="square" rtlCol="0">
            <a:spAutoFit/>
          </a:bodyPr>
          <a:lstStyle/>
          <a:p>
            <a:pPr algn="ctr" defTabSz="914309">
              <a:defRPr/>
            </a:pPr>
            <a:r>
              <a:rPr lang="en-US" altLang="zh-CN" sz="980" b="1" kern="0" dirty="0" smtClean="0">
                <a:solidFill>
                  <a:prstClr val="black"/>
                </a:solidFill>
                <a:latin typeface="微软雅黑"/>
                <a:ea typeface="微软雅黑"/>
              </a:rPr>
              <a:t>Dec</a:t>
            </a:r>
            <a:endParaRPr lang="zh-CN" altLang="en-US" sz="1400" b="1" kern="0" dirty="0">
              <a:solidFill>
                <a:prstClr val="black"/>
              </a:solidFill>
              <a:latin typeface="微软雅黑"/>
              <a:ea typeface="微软雅黑"/>
            </a:endParaRPr>
          </a:p>
        </p:txBody>
      </p:sp>
      <p:sp>
        <p:nvSpPr>
          <p:cNvPr id="153" name="五边形 2"/>
          <p:cNvSpPr/>
          <p:nvPr/>
        </p:nvSpPr>
        <p:spPr>
          <a:xfrm>
            <a:off x="607554" y="2221164"/>
            <a:ext cx="11154309" cy="435601"/>
          </a:xfrm>
          <a:prstGeom prst="homePlate">
            <a:avLst>
              <a:gd name="adj" fmla="val 38087"/>
            </a:avLst>
          </a:prstGeom>
          <a:solidFill>
            <a:srgbClr val="9BBB59"/>
          </a:solidFill>
          <a:ln w="25400" cap="flat" cmpd="sng" algn="ctr">
            <a:noFill/>
            <a:prstDash val="solid"/>
          </a:ln>
          <a:effectLst/>
        </p:spPr>
        <p:txBody>
          <a:bodyPr anchor="ctr"/>
          <a:lstStyle/>
          <a:p>
            <a:pPr algn="ctr" defTabSz="914309">
              <a:defRPr/>
            </a:pPr>
            <a:r>
              <a:rPr lang="en-US" altLang="zh-CN" sz="840" b="1" kern="0" dirty="0" smtClean="0">
                <a:solidFill>
                  <a:prstClr val="white"/>
                </a:solidFill>
                <a:latin typeface="微软雅黑"/>
                <a:ea typeface="微软雅黑"/>
              </a:rPr>
              <a:t>Huawei ICT Competition Middle East </a:t>
            </a:r>
            <a:r>
              <a:rPr lang="zh-CN" altLang="en-US" sz="840" b="1" kern="0" dirty="0" smtClean="0">
                <a:solidFill>
                  <a:prstClr val="white"/>
                </a:solidFill>
                <a:latin typeface="微软雅黑"/>
                <a:ea typeface="微软雅黑"/>
              </a:rPr>
              <a:t>202</a:t>
            </a:r>
            <a:r>
              <a:rPr lang="en-US" altLang="zh-CN" sz="840" b="1" kern="0" dirty="0" smtClean="0">
                <a:solidFill>
                  <a:prstClr val="white"/>
                </a:solidFill>
                <a:latin typeface="微软雅黑"/>
                <a:ea typeface="微软雅黑"/>
              </a:rPr>
              <a:t>1</a:t>
            </a:r>
            <a:r>
              <a:rPr lang="zh-CN" altLang="en-US" sz="840" b="1" kern="0" dirty="0" smtClean="0">
                <a:solidFill>
                  <a:prstClr val="white"/>
                </a:solidFill>
                <a:latin typeface="微软雅黑"/>
                <a:ea typeface="微软雅黑"/>
              </a:rPr>
              <a:t> </a:t>
            </a:r>
            <a:r>
              <a:rPr lang="en-US" altLang="zh-CN" sz="840" b="1" kern="0" dirty="0" smtClean="0">
                <a:solidFill>
                  <a:prstClr val="white"/>
                </a:solidFill>
                <a:latin typeface="微软雅黑"/>
                <a:ea typeface="微软雅黑"/>
              </a:rPr>
              <a:t>- </a:t>
            </a:r>
            <a:r>
              <a:rPr lang="zh-CN" altLang="en-US" sz="840" b="1" kern="0" dirty="0" smtClean="0">
                <a:solidFill>
                  <a:prstClr val="white"/>
                </a:solidFill>
                <a:latin typeface="微软雅黑"/>
                <a:ea typeface="微软雅黑"/>
              </a:rPr>
              <a:t>Innovation </a:t>
            </a:r>
            <a:r>
              <a:rPr lang="zh-CN" altLang="en-US" sz="840" b="1" kern="0" dirty="0" smtClean="0">
                <a:solidFill>
                  <a:prstClr val="white"/>
                </a:solidFill>
                <a:latin typeface="微软雅黑"/>
                <a:ea typeface="微软雅黑"/>
              </a:rPr>
              <a:t>C</a:t>
            </a:r>
            <a:r>
              <a:rPr lang="en-US" altLang="zh-CN" sz="840" b="1" kern="0" dirty="0" err="1" smtClean="0">
                <a:solidFill>
                  <a:prstClr val="white"/>
                </a:solidFill>
                <a:latin typeface="微软雅黑"/>
                <a:ea typeface="微软雅黑"/>
              </a:rPr>
              <a:t>ompetition</a:t>
            </a:r>
            <a:endParaRPr lang="en-US" altLang="zh-CN" sz="1200" b="1" kern="0" dirty="0">
              <a:solidFill>
                <a:srgbClr val="FFFFFF"/>
              </a:solidFill>
              <a:latin typeface="微软雅黑"/>
              <a:ea typeface="微软雅黑"/>
            </a:endParaRPr>
          </a:p>
        </p:txBody>
      </p:sp>
      <p:sp>
        <p:nvSpPr>
          <p:cNvPr id="5" name="圆角矩形 4"/>
          <p:cNvSpPr/>
          <p:nvPr/>
        </p:nvSpPr>
        <p:spPr>
          <a:xfrm>
            <a:off x="608602" y="2761449"/>
            <a:ext cx="1187740" cy="462930"/>
          </a:xfrm>
          <a:prstGeom prst="round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r>
              <a:rPr lang="zh-CN" altLang="en-US" sz="800" b="1" dirty="0">
                <a:solidFill>
                  <a:srgbClr val="FFFFFF"/>
                </a:solidFill>
              </a:rPr>
              <a:t>Invitation of the contest to target colleges and universities</a:t>
            </a:r>
            <a:endParaRPr lang="zh-CN" altLang="en-US" sz="1000" b="1" dirty="0">
              <a:solidFill>
                <a:srgbClr val="FFFFFF"/>
              </a:solidFill>
            </a:endParaRPr>
          </a:p>
        </p:txBody>
      </p:sp>
      <p:sp>
        <p:nvSpPr>
          <p:cNvPr id="6" name="圆角矩形 5"/>
          <p:cNvSpPr/>
          <p:nvPr/>
        </p:nvSpPr>
        <p:spPr>
          <a:xfrm>
            <a:off x="1756563" y="3357786"/>
            <a:ext cx="1100663" cy="418382"/>
          </a:xfrm>
          <a:prstGeom prst="round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r>
              <a:rPr lang="zh-CN" altLang="en-US" sz="800" b="1" dirty="0" smtClean="0">
                <a:solidFill>
                  <a:srgbClr val="FFFFFF"/>
                </a:solidFill>
              </a:rPr>
              <a:t>The development board is mailed to each country</a:t>
            </a:r>
            <a:endParaRPr lang="zh-CN" altLang="en-US" sz="1200" b="1" dirty="0">
              <a:solidFill>
                <a:srgbClr val="FFFFFF"/>
              </a:solidFill>
            </a:endParaRPr>
          </a:p>
        </p:txBody>
      </p:sp>
      <p:cxnSp>
        <p:nvCxnSpPr>
          <p:cNvPr id="8" name="肘形连接符 7"/>
          <p:cNvCxnSpPr>
            <a:stCxn id="5" idx="2"/>
            <a:endCxn id="6" idx="1"/>
          </p:cNvCxnSpPr>
          <p:nvPr/>
        </p:nvCxnSpPr>
        <p:spPr>
          <a:xfrm rot="16200000" flipH="1">
            <a:off x="1308218" y="3118632"/>
            <a:ext cx="342598" cy="554091"/>
          </a:xfrm>
          <a:prstGeom prst="bentConnector2">
            <a:avLst/>
          </a:prstGeom>
          <a:ln>
            <a:solidFill>
              <a:srgbClr val="9BBB59"/>
            </a:solidFill>
            <a:tailEnd type="triangle"/>
          </a:ln>
        </p:spPr>
        <p:style>
          <a:lnRef idx="1">
            <a:schemeClr val="accent1"/>
          </a:lnRef>
          <a:fillRef idx="0">
            <a:schemeClr val="accent1"/>
          </a:fillRef>
          <a:effectRef idx="0">
            <a:schemeClr val="accent1"/>
          </a:effectRef>
          <a:fontRef idx="minor">
            <a:schemeClr val="tx1"/>
          </a:fontRef>
        </p:style>
      </p:cxnSp>
      <p:sp>
        <p:nvSpPr>
          <p:cNvPr id="162" name="圆角矩形 161"/>
          <p:cNvSpPr/>
          <p:nvPr/>
        </p:nvSpPr>
        <p:spPr>
          <a:xfrm>
            <a:off x="1802838" y="4186672"/>
            <a:ext cx="1008112" cy="347972"/>
          </a:xfrm>
          <a:prstGeom prst="round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r>
              <a:rPr lang="zh-CN" altLang="en-US" sz="800" b="1" dirty="0" smtClean="0">
                <a:solidFill>
                  <a:srgbClr val="FFFFFF"/>
                </a:solidFill>
              </a:rPr>
              <a:t>Determine </a:t>
            </a:r>
            <a:r>
              <a:rPr lang="en-US" altLang="zh-CN" sz="800" b="1" dirty="0" smtClean="0">
                <a:solidFill>
                  <a:srgbClr val="FFFFFF"/>
                </a:solidFill>
              </a:rPr>
              <a:t>T</a:t>
            </a:r>
            <a:r>
              <a:rPr lang="zh-CN" altLang="en-US" sz="800" b="1" dirty="0" smtClean="0">
                <a:solidFill>
                  <a:srgbClr val="FFFFFF"/>
                </a:solidFill>
              </a:rPr>
              <a:t>raining materials and trainer resources</a:t>
            </a:r>
            <a:endParaRPr lang="zh-CN" altLang="en-US" sz="1100" b="1" dirty="0">
              <a:solidFill>
                <a:srgbClr val="FFFFFF"/>
              </a:solidFill>
            </a:endParaRPr>
          </a:p>
        </p:txBody>
      </p:sp>
      <p:cxnSp>
        <p:nvCxnSpPr>
          <p:cNvPr id="37" name="直接箭头连接符 36"/>
          <p:cNvCxnSpPr>
            <a:stCxn id="6" idx="2"/>
            <a:endCxn id="162" idx="0"/>
          </p:cNvCxnSpPr>
          <p:nvPr/>
        </p:nvCxnSpPr>
        <p:spPr>
          <a:xfrm flipH="1">
            <a:off x="2306894" y="3776168"/>
            <a:ext cx="1" cy="410504"/>
          </a:xfrm>
          <a:prstGeom prst="straightConnector1">
            <a:avLst/>
          </a:prstGeom>
          <a:ln>
            <a:solidFill>
              <a:srgbClr val="9BBB5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1796342" y="4945148"/>
            <a:ext cx="2404890" cy="425676"/>
          </a:xfrm>
          <a:prstGeom prst="round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r>
              <a:rPr lang="zh-CN" altLang="en-US" sz="800" b="1" dirty="0" smtClean="0">
                <a:solidFill>
                  <a:srgbClr val="FFFFFF"/>
                </a:solidFill>
              </a:rPr>
              <a:t>Students learn theoretical knowledge online</a:t>
            </a:r>
            <a:endParaRPr lang="zh-CN" altLang="en-US" sz="1200" b="1" dirty="0">
              <a:solidFill>
                <a:srgbClr val="FFFFFF"/>
              </a:solidFill>
            </a:endParaRPr>
          </a:p>
        </p:txBody>
      </p:sp>
      <p:sp>
        <p:nvSpPr>
          <p:cNvPr id="74" name="圆角矩形 73"/>
          <p:cNvSpPr/>
          <p:nvPr/>
        </p:nvSpPr>
        <p:spPr>
          <a:xfrm>
            <a:off x="4513411" y="4946741"/>
            <a:ext cx="2888403" cy="425676"/>
          </a:xfrm>
          <a:prstGeom prst="round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r>
              <a:rPr lang="zh-CN" altLang="en-US" sz="800" b="1" dirty="0" smtClean="0">
                <a:solidFill>
                  <a:srgbClr val="FFFFFF"/>
                </a:solidFill>
              </a:rPr>
              <a:t>Students make programming and design</a:t>
            </a:r>
            <a:endParaRPr lang="zh-CN" altLang="en-US" sz="1200" b="1" dirty="0">
              <a:solidFill>
                <a:srgbClr val="FFFFFF"/>
              </a:solidFill>
            </a:endParaRPr>
          </a:p>
        </p:txBody>
      </p:sp>
      <p:sp>
        <p:nvSpPr>
          <p:cNvPr id="75" name="圆角矩形 74"/>
          <p:cNvSpPr/>
          <p:nvPr/>
        </p:nvSpPr>
        <p:spPr>
          <a:xfrm>
            <a:off x="7740273" y="4946741"/>
            <a:ext cx="1905363" cy="425676"/>
          </a:xfrm>
          <a:prstGeom prst="round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r>
              <a:rPr lang="zh-CN" altLang="en-US" sz="800" b="1" dirty="0" smtClean="0">
                <a:solidFill>
                  <a:srgbClr val="FFFFFF"/>
                </a:solidFill>
              </a:rPr>
              <a:t>Mid-term review and mentoring improvement</a:t>
            </a:r>
            <a:endParaRPr lang="zh-CN" altLang="en-US" sz="1200" b="1" dirty="0">
              <a:solidFill>
                <a:srgbClr val="FFFFFF"/>
              </a:solidFill>
            </a:endParaRPr>
          </a:p>
        </p:txBody>
      </p:sp>
      <p:cxnSp>
        <p:nvCxnSpPr>
          <p:cNvPr id="76" name="直接箭头连接符 75"/>
          <p:cNvCxnSpPr>
            <a:stCxn id="162" idx="2"/>
          </p:cNvCxnSpPr>
          <p:nvPr/>
        </p:nvCxnSpPr>
        <p:spPr>
          <a:xfrm>
            <a:off x="2306894" y="4534644"/>
            <a:ext cx="0" cy="412097"/>
          </a:xfrm>
          <a:prstGeom prst="straightConnector1">
            <a:avLst/>
          </a:prstGeom>
          <a:ln>
            <a:solidFill>
              <a:srgbClr val="9BBB5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9986019" y="4946741"/>
            <a:ext cx="1872208" cy="425676"/>
          </a:xfrm>
          <a:prstGeom prst="round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fontAlgn="auto"/>
            <a:r>
              <a:rPr lang="zh-CN" altLang="en-US" sz="800" b="1" dirty="0" smtClean="0">
                <a:solidFill>
                  <a:srgbClr val="FFFFFF"/>
                </a:solidFill>
              </a:rPr>
              <a:t>Final presentation and award presentation</a:t>
            </a:r>
            <a:endParaRPr lang="zh-CN" altLang="en-US" sz="1200" b="1" dirty="0">
              <a:solidFill>
                <a:srgbClr val="FFFFFF"/>
              </a:solidFill>
            </a:endParaRPr>
          </a:p>
        </p:txBody>
      </p:sp>
      <p:cxnSp>
        <p:nvCxnSpPr>
          <p:cNvPr id="83" name="直接箭头连接符 82"/>
          <p:cNvCxnSpPr/>
          <p:nvPr/>
        </p:nvCxnSpPr>
        <p:spPr>
          <a:xfrm flipH="1">
            <a:off x="4174952" y="5159579"/>
            <a:ext cx="338459" cy="0"/>
          </a:xfrm>
          <a:prstGeom prst="straightConnector1">
            <a:avLst/>
          </a:prstGeom>
          <a:ln>
            <a:solidFill>
              <a:srgbClr val="9BBB5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75" idx="1"/>
            <a:endCxn id="74" idx="3"/>
          </p:cNvCxnSpPr>
          <p:nvPr/>
        </p:nvCxnSpPr>
        <p:spPr>
          <a:xfrm flipH="1">
            <a:off x="7401814" y="5159579"/>
            <a:ext cx="338459" cy="0"/>
          </a:xfrm>
          <a:prstGeom prst="straightConnector1">
            <a:avLst/>
          </a:prstGeom>
          <a:ln>
            <a:solidFill>
              <a:srgbClr val="9BBB5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78" idx="1"/>
            <a:endCxn id="75" idx="3"/>
          </p:cNvCxnSpPr>
          <p:nvPr/>
        </p:nvCxnSpPr>
        <p:spPr>
          <a:xfrm flipH="1">
            <a:off x="9645636" y="5159579"/>
            <a:ext cx="340383" cy="0"/>
          </a:xfrm>
          <a:prstGeom prst="straightConnector1">
            <a:avLst/>
          </a:prstGeom>
          <a:ln>
            <a:solidFill>
              <a:srgbClr val="9BBB5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圆角矩形 103"/>
          <p:cNvSpPr/>
          <p:nvPr/>
        </p:nvSpPr>
        <p:spPr>
          <a:xfrm>
            <a:off x="1759437" y="5572144"/>
            <a:ext cx="2415516" cy="424739"/>
          </a:xfrm>
          <a:prstGeom prst="roundRect">
            <a:avLst/>
          </a:prstGeom>
          <a:solidFill>
            <a:srgbClr val="F7964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smtClean="0">
                <a:solidFill>
                  <a:srgbClr val="FFFFFF"/>
                </a:solidFill>
              </a:rPr>
              <a:t>Online Q&amp;A</a:t>
            </a:r>
            <a:endParaRPr lang="zh-CN" altLang="en-US" sz="1200" b="1">
              <a:solidFill>
                <a:srgbClr val="FFFFFF"/>
              </a:solidFill>
            </a:endParaRPr>
          </a:p>
        </p:txBody>
      </p:sp>
      <p:sp>
        <p:nvSpPr>
          <p:cNvPr id="106" name="圆角矩形 105"/>
          <p:cNvSpPr/>
          <p:nvPr/>
        </p:nvSpPr>
        <p:spPr>
          <a:xfrm>
            <a:off x="4513411" y="5572144"/>
            <a:ext cx="5165130" cy="424739"/>
          </a:xfrm>
          <a:prstGeom prst="roundRect">
            <a:avLst/>
          </a:prstGeom>
          <a:solidFill>
            <a:srgbClr val="F7964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800" b="1" dirty="0" smtClean="0">
                <a:solidFill>
                  <a:srgbClr val="FFFFFF"/>
                </a:solidFill>
              </a:rPr>
              <a:t>The mentor answers questions online once a week.</a:t>
            </a:r>
            <a:endParaRPr lang="zh-CN" altLang="en-US" sz="1200" b="1" dirty="0">
              <a:solidFill>
                <a:srgbClr val="FFFFFF"/>
              </a:solidFill>
            </a:endParaRPr>
          </a:p>
        </p:txBody>
      </p:sp>
      <p:sp>
        <p:nvSpPr>
          <p:cNvPr id="48" name="标题 1"/>
          <p:cNvSpPr txBox="1"/>
          <p:nvPr/>
        </p:nvSpPr>
        <p:spPr>
          <a:xfrm>
            <a:off x="489201" y="485850"/>
            <a:ext cx="10908481" cy="499195"/>
          </a:xfrm>
          <a:prstGeom prst="rect">
            <a:avLst/>
          </a:prstGeom>
        </p:spPr>
        <p:txBody>
          <a:bodyPr anchor="ctr" anchorCtr="0">
            <a:noAutofit/>
          </a:bodyPr>
          <a:lstStyle/>
          <a:p>
            <a:pPr defTabSz="914400">
              <a:defRPr/>
            </a:pPr>
            <a:r>
              <a:rPr lang="en-US" altLang="zh-CN" sz="2240" b="1" dirty="0" smtClean="0">
                <a:solidFill>
                  <a:srgbClr val="C00000"/>
                </a:solidFill>
                <a:latin typeface="微软雅黑" pitchFamily="34" charset="-122"/>
                <a:ea typeface="微软雅黑" pitchFamily="34" charset="-122"/>
              </a:rPr>
              <a:t>Huawei ICT Competition </a:t>
            </a:r>
            <a:r>
              <a:rPr lang="en-US" altLang="zh-CN" sz="2240" b="1" dirty="0">
                <a:solidFill>
                  <a:srgbClr val="C00000"/>
                </a:solidFill>
                <a:latin typeface="微软雅黑" pitchFamily="34" charset="-122"/>
                <a:ea typeface="微软雅黑" pitchFamily="34" charset="-122"/>
              </a:rPr>
              <a:t>Middle </a:t>
            </a:r>
            <a:r>
              <a:rPr lang="en-US" altLang="zh-CN" sz="2240" b="1" dirty="0" smtClean="0">
                <a:solidFill>
                  <a:srgbClr val="C00000"/>
                </a:solidFill>
                <a:latin typeface="微软雅黑" pitchFamily="34" charset="-122"/>
                <a:ea typeface="微软雅黑" pitchFamily="34" charset="-122"/>
              </a:rPr>
              <a:t>East 2021 - Innovation Competition</a:t>
            </a:r>
            <a:r>
              <a:rPr lang="zh-CN" altLang="en-US" sz="2240" b="1" dirty="0" smtClean="0">
                <a:solidFill>
                  <a:srgbClr val="C00000"/>
                </a:solidFill>
                <a:latin typeface="微软雅黑" pitchFamily="34" charset="-122"/>
                <a:ea typeface="微软雅黑" pitchFamily="34" charset="-122"/>
              </a:rPr>
              <a:t>：</a:t>
            </a:r>
            <a:r>
              <a:rPr lang="en-US" altLang="zh-CN" sz="2240" b="1" dirty="0" smtClean="0">
                <a:solidFill>
                  <a:srgbClr val="C00000"/>
                </a:solidFill>
                <a:latin typeface="微软雅黑" pitchFamily="34" charset="-122"/>
                <a:ea typeface="微软雅黑" pitchFamily="34" charset="-122"/>
              </a:rPr>
              <a:t>Overall </a:t>
            </a:r>
            <a:r>
              <a:rPr lang="en-US" altLang="zh-CN" sz="2240" b="1" dirty="0">
                <a:solidFill>
                  <a:srgbClr val="C00000"/>
                </a:solidFill>
                <a:latin typeface="微软雅黑" pitchFamily="34" charset="-122"/>
                <a:ea typeface="微软雅黑" pitchFamily="34" charset="-122"/>
              </a:rPr>
              <a:t>Plan </a:t>
            </a:r>
            <a:endParaRPr lang="zh-CN" altLang="en-US" sz="28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03934361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49963252"/>
              </p:ext>
            </p:extLst>
          </p:nvPr>
        </p:nvGraphicFramePr>
        <p:xfrm>
          <a:off x="515937" y="1173503"/>
          <a:ext cx="11061748" cy="2998884"/>
        </p:xfrm>
        <a:graphic>
          <a:graphicData uri="http://schemas.openxmlformats.org/drawingml/2006/table">
            <a:tbl>
              <a:tblPr firstRow="1" bandRow="1">
                <a:tableStyleId>{93296810-A885-4BE3-A3E7-6D5BEEA58F35}</a:tableStyleId>
              </a:tblPr>
              <a:tblGrid>
                <a:gridCol w="1796645"/>
                <a:gridCol w="3575547"/>
                <a:gridCol w="3157238"/>
                <a:gridCol w="2532318"/>
              </a:tblGrid>
              <a:tr h="505586">
                <a:tc>
                  <a:txBody>
                    <a:bodyPr/>
                    <a:lstStyle/>
                    <a:p>
                      <a:pPr algn="ctr"/>
                      <a:r>
                        <a:rPr lang="zh-CN" altLang="en-US" sz="1260" dirty="0" smtClean="0"/>
                        <a:t>Contest platform resources</a:t>
                      </a:r>
                      <a:endParaRPr lang="zh-CN" altLang="en-US" sz="1800" dirty="0"/>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60" smtClean="0"/>
                        <a:t>Explanation</a:t>
                      </a:r>
                      <a:endParaRPr lang="zh-CN" altLang="en-US" sz="1800"/>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60" dirty="0" smtClean="0"/>
                        <a:t>Competition Project </a:t>
                      </a:r>
                      <a:r>
                        <a:rPr lang="zh-CN" altLang="en-US" sz="1260" dirty="0" smtClean="0"/>
                        <a:t>Team</a:t>
                      </a:r>
                      <a:endParaRPr lang="zh-CN" altLang="en-US" sz="1800" dirty="0"/>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60" dirty="0" smtClean="0"/>
                        <a:t>R</a:t>
                      </a:r>
                      <a:r>
                        <a:rPr lang="zh-CN" altLang="en-US" sz="1260" dirty="0" smtClean="0"/>
                        <a:t>esponsibilities</a:t>
                      </a:r>
                      <a:endParaRPr lang="zh-CN" altLang="en-US" sz="1800" dirty="0"/>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46649">
                <a:tc>
                  <a:txBody>
                    <a:bodyPr/>
                    <a:lstStyle/>
                    <a:p>
                      <a:pPr algn="ctr"/>
                      <a:r>
                        <a:rPr lang="zh-CN" altLang="en-US" sz="1260" dirty="0" smtClean="0"/>
                        <a:t>Forum</a:t>
                      </a:r>
                      <a:endParaRPr lang="zh-CN" altLang="en-US" sz="1800" dirty="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91" rtl="0" eaLnBrk="1" fontAlgn="auto" latinLnBrk="0" hangingPunct="1">
                        <a:lnSpc>
                          <a:spcPct val="100000"/>
                        </a:lnSpc>
                        <a:spcBef>
                          <a:spcPct val="0"/>
                        </a:spcBef>
                        <a:spcAft>
                          <a:spcPct val="0"/>
                        </a:spcAft>
                        <a:buClrTx/>
                        <a:buSzTx/>
                        <a:buFontTx/>
                        <a:buNone/>
                        <a:defRPr/>
                      </a:pPr>
                      <a:r>
                        <a:rPr lang="zh-CN" altLang="en-US" sz="1440" smtClean="0"/>
                        <a:t>Huawei HQ provides a unified portal for the forum.</a:t>
                      </a:r>
                      <a:endParaRPr lang="zh-CN" altLang="en-US" sz="180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40" dirty="0" smtClean="0"/>
                        <a:t>Routinely maintain the forum and remind mentors to answer questions in a timely manner.</a:t>
                      </a:r>
                      <a:endParaRPr lang="zh-CN" altLang="en-US" sz="1800" dirty="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40" smtClean="0"/>
                        <a:t>Mentor resources, responsible for answering questions and providing technical guidance</a:t>
                      </a:r>
                      <a:endParaRPr lang="zh-CN" altLang="en-US" sz="180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46649">
                <a:tc>
                  <a:txBody>
                    <a:bodyPr/>
                    <a:lstStyle/>
                    <a:p>
                      <a:pPr algn="ctr"/>
                      <a:r>
                        <a:rPr lang="en-US" altLang="zh-CN" sz="1260" dirty="0" err="1" smtClean="0"/>
                        <a:t>WeLink</a:t>
                      </a:r>
                      <a:r>
                        <a:rPr lang="en-US" altLang="zh-CN" sz="1260" dirty="0" smtClean="0"/>
                        <a:t> Conference</a:t>
                      </a:r>
                      <a:endParaRPr lang="zh-CN" altLang="en-US" sz="1800" dirty="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91" rtl="0" eaLnBrk="1" fontAlgn="auto" latinLnBrk="0" hangingPunct="1">
                        <a:lnSpc>
                          <a:spcPct val="100000"/>
                        </a:lnSpc>
                        <a:spcBef>
                          <a:spcPct val="0"/>
                        </a:spcBef>
                        <a:spcAft>
                          <a:spcPct val="0"/>
                        </a:spcAft>
                        <a:buClrTx/>
                        <a:buSzTx/>
                        <a:buFontTx/>
                        <a:buNone/>
                        <a:defRPr/>
                      </a:pPr>
                      <a:r>
                        <a:rPr lang="zh-CN" altLang="en-US" sz="1440" dirty="0" smtClean="0"/>
                        <a:t>Huawei's mentor holds a Q&amp;A meeting in WeLink two hours a week.</a:t>
                      </a:r>
                      <a:endParaRPr lang="zh-CN" altLang="en-US" sz="1800" dirty="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40" kern="1200" dirty="0" smtClean="0">
                          <a:solidFill>
                            <a:schemeClr val="dk1"/>
                          </a:solidFill>
                          <a:latin typeface="+mn-lt"/>
                          <a:ea typeface="+mn-ea"/>
                          <a:cs typeface="+mn-cs"/>
                        </a:rPr>
                        <a:t>Coordinate </a:t>
                      </a:r>
                      <a:r>
                        <a:rPr lang="en-US" altLang="zh-CN" sz="1440" kern="1200" dirty="0" smtClean="0">
                          <a:solidFill>
                            <a:schemeClr val="dk1"/>
                          </a:solidFill>
                          <a:latin typeface="+mn-lt"/>
                          <a:ea typeface="+mn-ea"/>
                          <a:cs typeface="+mn-cs"/>
                        </a:rPr>
                        <a:t>experts </a:t>
                      </a:r>
                      <a:r>
                        <a:rPr lang="zh-CN" altLang="en-US" sz="1440" kern="1200" dirty="0" smtClean="0">
                          <a:solidFill>
                            <a:schemeClr val="dk1"/>
                          </a:solidFill>
                          <a:latin typeface="+mn-lt"/>
                          <a:ea typeface="+mn-ea"/>
                          <a:cs typeface="+mn-cs"/>
                        </a:rPr>
                        <a:t>and arrange Q A time.</a:t>
                      </a:r>
                      <a:endParaRPr lang="zh-CN" altLang="en-US" sz="1440" kern="1200" dirty="0">
                        <a:solidFill>
                          <a:schemeClr val="dk1"/>
                        </a:solidFill>
                        <a:latin typeface="+mn-lt"/>
                        <a:ea typeface="+mn-ea"/>
                        <a:cs typeface="+mn-cs"/>
                      </a:endParaRP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40" kern="1200" dirty="0" smtClean="0">
                          <a:solidFill>
                            <a:schemeClr val="dk1"/>
                          </a:solidFill>
                          <a:latin typeface="+mn-lt"/>
                          <a:ea typeface="+mn-ea"/>
                          <a:cs typeface="+mn-cs"/>
                        </a:rPr>
                        <a:t>Online QA</a:t>
                      </a:r>
                      <a:endParaRPr lang="zh-CN" altLang="en-US" sz="1440" kern="1200" dirty="0">
                        <a:solidFill>
                          <a:schemeClr val="dk1"/>
                        </a:solidFill>
                        <a:latin typeface="+mn-lt"/>
                        <a:ea typeface="+mn-ea"/>
                        <a:cs typeface="+mn-cs"/>
                      </a:endParaRP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标题 1"/>
          <p:cNvSpPr>
            <a:spLocks noGrp="1"/>
          </p:cNvSpPr>
          <p:nvPr>
            <p:ph type="title"/>
          </p:nvPr>
        </p:nvSpPr>
        <p:spPr>
          <a:xfrm>
            <a:off x="420995" y="390338"/>
            <a:ext cx="11160125" cy="539679"/>
          </a:xfrm>
        </p:spPr>
        <p:txBody>
          <a:bodyPr/>
          <a:lstStyle/>
          <a:p>
            <a:pPr fontAlgn="base">
              <a:spcAft>
                <a:spcPct val="0"/>
              </a:spcAft>
              <a:defRPr/>
            </a:pPr>
            <a:r>
              <a:rPr lang="zh-CN" altLang="en-US" sz="2240" b="1" dirty="0" smtClean="0">
                <a:solidFill>
                  <a:srgbClr val="C00000"/>
                </a:solidFill>
                <a:latin typeface="微软雅黑" pitchFamily="34" charset="-122"/>
                <a:ea typeface="微软雅黑" pitchFamily="34" charset="-122"/>
                <a:cs typeface="+mn-cs"/>
              </a:rPr>
              <a:t>Innovation </a:t>
            </a:r>
            <a:r>
              <a:rPr lang="zh-CN" altLang="en-US" sz="2240" b="1" dirty="0">
                <a:solidFill>
                  <a:srgbClr val="C00000"/>
                </a:solidFill>
                <a:latin typeface="微软雅黑" pitchFamily="34" charset="-122"/>
                <a:ea typeface="微软雅黑" pitchFamily="34" charset="-122"/>
                <a:cs typeface="+mn-cs"/>
              </a:rPr>
              <a:t>Competition: Communication and Operation</a:t>
            </a:r>
          </a:p>
        </p:txBody>
      </p:sp>
      <p:sp>
        <p:nvSpPr>
          <p:cNvPr id="2" name="矩形 1"/>
          <p:cNvSpPr/>
          <p:nvPr/>
        </p:nvSpPr>
        <p:spPr>
          <a:xfrm>
            <a:off x="985019" y="4509913"/>
            <a:ext cx="10369152" cy="830997"/>
          </a:xfrm>
          <a:prstGeom prst="rect">
            <a:avLst/>
          </a:prstGeom>
        </p:spPr>
        <p:txBody>
          <a:bodyPr wrap="square">
            <a:spAutoFit/>
          </a:bodyPr>
          <a:lstStyle/>
          <a:p>
            <a:r>
              <a:rPr lang="en-US" altLang="zh-CN" dirty="0" smtClean="0">
                <a:solidFill>
                  <a:srgbClr val="282828"/>
                </a:solidFill>
              </a:rPr>
              <a:t>Huawei Ascend development </a:t>
            </a:r>
            <a:r>
              <a:rPr lang="en-US" altLang="zh-CN" dirty="0">
                <a:solidFill>
                  <a:srgbClr val="282828"/>
                </a:solidFill>
              </a:rPr>
              <a:t>growth path (Preliminary knowledge of Ascend, environment setup, application development, and experimentation)</a:t>
            </a:r>
            <a:endParaRPr lang="zh-CN" altLang="en-US" dirty="0">
              <a:solidFill>
                <a:srgbClr val="282828"/>
              </a:solidFill>
            </a:endParaRPr>
          </a:p>
        </p:txBody>
      </p:sp>
    </p:spTree>
    <p:extLst>
      <p:ext uri="{BB962C8B-B14F-4D97-AF65-F5344CB8AC3E}">
        <p14:creationId xmlns:p14="http://schemas.microsoft.com/office/powerpoint/2010/main" val="19270537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916374286"/>
              </p:ext>
            </p:extLst>
          </p:nvPr>
        </p:nvGraphicFramePr>
        <p:xfrm>
          <a:off x="515937" y="1173503"/>
          <a:ext cx="11061748" cy="2998884"/>
        </p:xfrm>
        <a:graphic>
          <a:graphicData uri="http://schemas.openxmlformats.org/drawingml/2006/table">
            <a:tbl>
              <a:tblPr firstRow="1" bandRow="1">
                <a:tableStyleId>{93296810-A885-4BE3-A3E7-6D5BEEA58F35}</a:tableStyleId>
              </a:tblPr>
              <a:tblGrid>
                <a:gridCol w="1796645"/>
                <a:gridCol w="3575547"/>
                <a:gridCol w="3157238"/>
                <a:gridCol w="2532318"/>
              </a:tblGrid>
              <a:tr h="505586">
                <a:tc>
                  <a:txBody>
                    <a:bodyPr/>
                    <a:lstStyle/>
                    <a:p>
                      <a:pPr algn="ctr"/>
                      <a:r>
                        <a:rPr lang="zh-CN" altLang="en-US" sz="1260" dirty="0" smtClean="0"/>
                        <a:t>Contest platform resources</a:t>
                      </a:r>
                      <a:endParaRPr lang="zh-CN" altLang="en-US" sz="1800" dirty="0"/>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60" dirty="0" smtClean="0"/>
                        <a:t>Explanation</a:t>
                      </a:r>
                      <a:endParaRPr lang="zh-CN" altLang="en-US" sz="1800" dirty="0"/>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60" dirty="0" smtClean="0"/>
                        <a:t>Competition Project </a:t>
                      </a:r>
                      <a:r>
                        <a:rPr lang="zh-CN" altLang="en-US" sz="1260" dirty="0" smtClean="0"/>
                        <a:t>Team</a:t>
                      </a:r>
                      <a:endParaRPr lang="zh-CN" altLang="en-US" sz="1800" dirty="0"/>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60" dirty="0" smtClean="0"/>
                        <a:t>R</a:t>
                      </a:r>
                      <a:r>
                        <a:rPr lang="zh-CN" altLang="en-US" sz="1260" dirty="0" smtClean="0"/>
                        <a:t>esponsibilities</a:t>
                      </a:r>
                      <a:endParaRPr lang="zh-CN" altLang="en-US" sz="1800" dirty="0"/>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46649">
                <a:tc>
                  <a:txBody>
                    <a:bodyPr/>
                    <a:lstStyle/>
                    <a:p>
                      <a:pPr algn="ctr"/>
                      <a:r>
                        <a:rPr lang="zh-CN" altLang="en-US" sz="1260" dirty="0" smtClean="0"/>
                        <a:t>Forum</a:t>
                      </a:r>
                      <a:endParaRPr lang="zh-CN" altLang="en-US" sz="1800" dirty="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91" rtl="0" eaLnBrk="1" fontAlgn="auto" latinLnBrk="0" hangingPunct="1">
                        <a:lnSpc>
                          <a:spcPct val="100000"/>
                        </a:lnSpc>
                        <a:spcBef>
                          <a:spcPct val="0"/>
                        </a:spcBef>
                        <a:spcAft>
                          <a:spcPct val="0"/>
                        </a:spcAft>
                        <a:buClrTx/>
                        <a:buSzTx/>
                        <a:buFontTx/>
                        <a:buNone/>
                        <a:defRPr/>
                      </a:pPr>
                      <a:r>
                        <a:rPr lang="zh-CN" altLang="en-US" sz="1440" dirty="0" smtClean="0"/>
                        <a:t>Huawei HQ provides a unified portal for the </a:t>
                      </a:r>
                      <a:r>
                        <a:rPr lang="zh-CN" altLang="en-US" sz="1440" dirty="0" smtClean="0"/>
                        <a:t>forum</a:t>
                      </a:r>
                      <a:endParaRPr lang="en-US" altLang="zh-CN" sz="1440" dirty="0" smtClean="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40" dirty="0" smtClean="0"/>
                        <a:t>Routinely maintain the forum and remind mentors to answer questions in a timely manner.</a:t>
                      </a:r>
                      <a:endParaRPr lang="zh-CN" altLang="en-US" sz="1800" dirty="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440" dirty="0" smtClean="0"/>
                        <a:t>Mentor resources, responsible for answering questions and providing technical guidance</a:t>
                      </a:r>
                      <a:endParaRPr lang="zh-CN" altLang="en-US" sz="1800" dirty="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46649">
                <a:tc>
                  <a:txBody>
                    <a:bodyPr/>
                    <a:lstStyle/>
                    <a:p>
                      <a:pPr algn="ctr"/>
                      <a:r>
                        <a:rPr lang="en-US" altLang="zh-CN" sz="1260" dirty="0" err="1" smtClean="0"/>
                        <a:t>WeLink</a:t>
                      </a:r>
                      <a:r>
                        <a:rPr lang="en-US" altLang="zh-CN" sz="1260" dirty="0" smtClean="0"/>
                        <a:t> Conference</a:t>
                      </a:r>
                      <a:endParaRPr lang="zh-CN" altLang="en-US" sz="1800" dirty="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91" rtl="0" eaLnBrk="1" fontAlgn="auto" latinLnBrk="0" hangingPunct="1">
                        <a:lnSpc>
                          <a:spcPct val="100000"/>
                        </a:lnSpc>
                        <a:spcBef>
                          <a:spcPct val="0"/>
                        </a:spcBef>
                        <a:spcAft>
                          <a:spcPct val="0"/>
                        </a:spcAft>
                        <a:buClrTx/>
                        <a:buSzTx/>
                        <a:buFontTx/>
                        <a:buNone/>
                        <a:defRPr/>
                      </a:pPr>
                      <a:r>
                        <a:rPr lang="zh-CN" altLang="en-US" sz="1440" dirty="0" smtClean="0"/>
                        <a:t>Huawei's mentor holds a Q&amp;A meeting in WeLink two hours a week.</a:t>
                      </a:r>
                      <a:endParaRPr lang="zh-CN" altLang="en-US" sz="1800" dirty="0"/>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40" kern="1200" dirty="0" smtClean="0">
                          <a:solidFill>
                            <a:schemeClr val="dk1"/>
                          </a:solidFill>
                          <a:latin typeface="+mn-lt"/>
                          <a:ea typeface="+mn-ea"/>
                          <a:cs typeface="+mn-cs"/>
                        </a:rPr>
                        <a:t>Coordinate </a:t>
                      </a:r>
                      <a:r>
                        <a:rPr lang="en-US" altLang="zh-CN" sz="1440" kern="1200" dirty="0" smtClean="0">
                          <a:solidFill>
                            <a:schemeClr val="dk1"/>
                          </a:solidFill>
                          <a:latin typeface="+mn-lt"/>
                          <a:ea typeface="+mn-ea"/>
                          <a:cs typeface="+mn-cs"/>
                        </a:rPr>
                        <a:t>experts </a:t>
                      </a:r>
                      <a:r>
                        <a:rPr lang="zh-CN" altLang="en-US" sz="1440" kern="1200" dirty="0" smtClean="0">
                          <a:solidFill>
                            <a:schemeClr val="dk1"/>
                          </a:solidFill>
                          <a:latin typeface="+mn-lt"/>
                          <a:ea typeface="+mn-ea"/>
                          <a:cs typeface="+mn-cs"/>
                        </a:rPr>
                        <a:t>and arrange Q A time.</a:t>
                      </a:r>
                      <a:endParaRPr lang="zh-CN" altLang="en-US" sz="1440" kern="1200" dirty="0">
                        <a:solidFill>
                          <a:schemeClr val="dk1"/>
                        </a:solidFill>
                        <a:latin typeface="+mn-lt"/>
                        <a:ea typeface="+mn-ea"/>
                        <a:cs typeface="+mn-cs"/>
                      </a:endParaRP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440" kern="1200" dirty="0" smtClean="0">
                          <a:solidFill>
                            <a:schemeClr val="dk1"/>
                          </a:solidFill>
                          <a:latin typeface="+mn-lt"/>
                          <a:ea typeface="+mn-ea"/>
                          <a:cs typeface="+mn-cs"/>
                        </a:rPr>
                        <a:t>Online QA</a:t>
                      </a:r>
                      <a:endParaRPr lang="zh-CN" altLang="en-US" sz="1440" kern="1200" dirty="0">
                        <a:solidFill>
                          <a:schemeClr val="dk1"/>
                        </a:solidFill>
                        <a:latin typeface="+mn-lt"/>
                        <a:ea typeface="+mn-ea"/>
                        <a:cs typeface="+mn-cs"/>
                      </a:endParaRP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标题 1"/>
          <p:cNvSpPr>
            <a:spLocks noGrp="1"/>
          </p:cNvSpPr>
          <p:nvPr>
            <p:ph type="title"/>
          </p:nvPr>
        </p:nvSpPr>
        <p:spPr>
          <a:xfrm>
            <a:off x="420995" y="390338"/>
            <a:ext cx="11160125" cy="539679"/>
          </a:xfrm>
        </p:spPr>
        <p:txBody>
          <a:bodyPr/>
          <a:lstStyle/>
          <a:p>
            <a:pPr fontAlgn="base">
              <a:spcAft>
                <a:spcPct val="0"/>
              </a:spcAft>
              <a:defRPr/>
            </a:pPr>
            <a:r>
              <a:rPr lang="zh-CN" altLang="en-US" sz="2240" b="1" dirty="0" smtClean="0">
                <a:solidFill>
                  <a:srgbClr val="C00000"/>
                </a:solidFill>
                <a:latin typeface="微软雅黑" pitchFamily="34" charset="-122"/>
                <a:ea typeface="微软雅黑" pitchFamily="34" charset="-122"/>
                <a:cs typeface="+mn-cs"/>
              </a:rPr>
              <a:t>Innovation </a:t>
            </a:r>
            <a:r>
              <a:rPr lang="zh-CN" altLang="en-US" sz="2240" b="1" dirty="0">
                <a:solidFill>
                  <a:srgbClr val="C00000"/>
                </a:solidFill>
                <a:latin typeface="微软雅黑" pitchFamily="34" charset="-122"/>
                <a:ea typeface="微软雅黑" pitchFamily="34" charset="-122"/>
                <a:cs typeface="+mn-cs"/>
              </a:rPr>
              <a:t>Competition: Communication and Operation</a:t>
            </a:r>
          </a:p>
        </p:txBody>
      </p:sp>
      <p:sp>
        <p:nvSpPr>
          <p:cNvPr id="2" name="矩形 1"/>
          <p:cNvSpPr/>
          <p:nvPr/>
        </p:nvSpPr>
        <p:spPr>
          <a:xfrm>
            <a:off x="816481" y="4498226"/>
            <a:ext cx="10369152" cy="1200329"/>
          </a:xfrm>
          <a:prstGeom prst="rect">
            <a:avLst/>
          </a:prstGeom>
        </p:spPr>
        <p:txBody>
          <a:bodyPr wrap="square">
            <a:spAutoFit/>
          </a:bodyPr>
          <a:lstStyle/>
          <a:p>
            <a:r>
              <a:rPr lang="en-US" altLang="zh-CN" dirty="0" smtClean="0">
                <a:solidFill>
                  <a:srgbClr val="282828"/>
                </a:solidFill>
              </a:rPr>
              <a:t>Huawei Ascend development </a:t>
            </a:r>
            <a:r>
              <a:rPr lang="en-US" altLang="zh-CN" dirty="0">
                <a:solidFill>
                  <a:srgbClr val="282828"/>
                </a:solidFill>
              </a:rPr>
              <a:t>growth path (Preliminary knowledge of Ascend, environment setup, application development, and </a:t>
            </a:r>
            <a:r>
              <a:rPr lang="en-US" altLang="zh-CN" dirty="0" smtClean="0">
                <a:solidFill>
                  <a:srgbClr val="282828"/>
                </a:solidFill>
              </a:rPr>
              <a:t>experimentation)</a:t>
            </a:r>
          </a:p>
          <a:p>
            <a:pPr algn="ctr"/>
            <a:r>
              <a:rPr lang="en-US" altLang="zh-CN" dirty="0" smtClean="0">
                <a:hlinkClick r:id="rId2"/>
              </a:rPr>
              <a:t>https</a:t>
            </a:r>
            <a:r>
              <a:rPr lang="en-US" altLang="zh-CN" dirty="0">
                <a:hlinkClick r:id="rId2"/>
              </a:rPr>
              <a:t>://</a:t>
            </a:r>
            <a:r>
              <a:rPr lang="en-US" altLang="zh-CN" dirty="0" smtClean="0">
                <a:hlinkClick r:id="rId2"/>
              </a:rPr>
              <a:t>www.hiascend.com/edu/growth</a:t>
            </a:r>
            <a:endParaRPr lang="en-US" altLang="zh-CN" dirty="0" smtClean="0"/>
          </a:p>
        </p:txBody>
      </p:sp>
    </p:spTree>
    <p:extLst>
      <p:ext uri="{BB962C8B-B14F-4D97-AF65-F5344CB8AC3E}">
        <p14:creationId xmlns:p14="http://schemas.microsoft.com/office/powerpoint/2010/main" val="86875082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C6ADB1D9-336D-594D-9418-4BC486843D21}"/>
              </a:ext>
            </a:extLst>
          </p:cNvPr>
          <p:cNvSpPr>
            <a:spLocks noGrp="1"/>
          </p:cNvSpPr>
          <p:nvPr>
            <p:ph type="subTitle" idx="1"/>
          </p:nvPr>
        </p:nvSpPr>
        <p:spPr>
          <a:xfrm>
            <a:off x="726980" y="457315"/>
            <a:ext cx="10983340" cy="532625"/>
          </a:xfrm>
        </p:spPr>
        <p:txBody>
          <a:bodyPr>
            <a:normAutofit fontScale="92500"/>
          </a:bodyPr>
          <a:lstStyle/>
          <a:p>
            <a:pPr marL="342626" indent="-342626" eaLnBrk="0" hangingPunct="0">
              <a:spcBef>
                <a:spcPct val="20000"/>
              </a:spcBef>
              <a:buClr>
                <a:srgbClr val="990000"/>
              </a:buClr>
              <a:defRPr/>
            </a:pPr>
            <a:r>
              <a:rPr lang="en-US" altLang="zh-CN" dirty="0">
                <a:solidFill>
                  <a:srgbClr val="231815"/>
                </a:solidFill>
                <a:latin typeface="Arial" panose="020B0604020202020204" pitchFamily="34" charset="0"/>
                <a:ea typeface="+mn-ea"/>
                <a:cs typeface="Arial" panose="020B0604020202020204" pitchFamily="34" charset="0"/>
              </a:rPr>
              <a:t>Guide of </a:t>
            </a:r>
            <a:r>
              <a:rPr lang="en-US" altLang="zh-CN" dirty="0" smtClean="0">
                <a:solidFill>
                  <a:srgbClr val="231815"/>
                </a:solidFill>
                <a:latin typeface="Arial" panose="020B0604020202020204" pitchFamily="34" charset="0"/>
                <a:ea typeface="+mn-ea"/>
                <a:cs typeface="Arial" panose="020B0604020202020204" pitchFamily="34" charset="0"/>
              </a:rPr>
              <a:t>Huawei ICT Competition - Innovation Competition (1)</a:t>
            </a:r>
            <a:endParaRPr lang="en-US" altLang="zh-CN" dirty="0">
              <a:solidFill>
                <a:srgbClr val="231815"/>
              </a:solidFill>
              <a:latin typeface="Arial" panose="020B0604020202020204" pitchFamily="34" charset="0"/>
              <a:ea typeface="+mn-ea"/>
              <a:cs typeface="Arial" panose="020B0604020202020204" pitchFamily="34" charset="0"/>
            </a:endParaRPr>
          </a:p>
          <a:p>
            <a:pPr marL="342626" indent="-342626" eaLnBrk="0" hangingPunct="0">
              <a:spcBef>
                <a:spcPct val="20000"/>
              </a:spcBef>
              <a:buClr>
                <a:srgbClr val="990000"/>
              </a:buClr>
              <a:defRPr/>
            </a:pPr>
            <a:endParaRPr lang="zh-CN" altLang="en-US" sz="2400" kern="0" dirty="0">
              <a:latin typeface="微软雅黑" pitchFamily="34" charset="-122"/>
              <a:ea typeface="微软雅黑" pitchFamily="34" charset="-122"/>
            </a:endParaRPr>
          </a:p>
        </p:txBody>
      </p:sp>
      <p:sp>
        <p:nvSpPr>
          <p:cNvPr id="8" name="TextBox 7">
            <a:extLst>
              <a:ext uri="{FF2B5EF4-FFF2-40B4-BE49-F238E27FC236}">
                <a16:creationId xmlns:a16="http://schemas.microsoft.com/office/drawing/2014/main" xmlns="" id="{D8536F3D-D0C8-B447-A64B-59D377EA5296}"/>
              </a:ext>
            </a:extLst>
          </p:cNvPr>
          <p:cNvSpPr txBox="1"/>
          <p:nvPr/>
        </p:nvSpPr>
        <p:spPr>
          <a:xfrm>
            <a:off x="5659654" y="-1188565"/>
            <a:ext cx="184707" cy="528281"/>
          </a:xfrm>
          <a:prstGeom prst="rect">
            <a:avLst/>
          </a:prstGeom>
          <a:noFill/>
        </p:spPr>
        <p:txBody>
          <a:bodyPr wrap="none" rtlCol="0">
            <a:spAutoFit/>
          </a:bodyPr>
          <a:lstStyle/>
          <a:p>
            <a:pPr defTabSz="914387" fontAlgn="auto">
              <a:lnSpc>
                <a:spcPts val="3440"/>
              </a:lnSpc>
              <a:spcBef>
                <a:spcPts val="0"/>
              </a:spcBef>
              <a:spcAft>
                <a:spcPts val="0"/>
              </a:spcAft>
            </a:pPr>
            <a:endParaRPr lang="en-US" sz="3200" dirty="0">
              <a:solidFill>
                <a:srgbClr val="000000"/>
              </a:solidFill>
              <a:latin typeface="Microsoft YaHei" panose="020B0503020204020204" pitchFamily="34" charset="-122"/>
              <a:ea typeface="Microsoft YaHei" panose="020B0503020204020204" pitchFamily="34" charset="-122"/>
            </a:endParaRPr>
          </a:p>
        </p:txBody>
      </p:sp>
      <p:sp>
        <p:nvSpPr>
          <p:cNvPr id="6" name="Content Placeholder 2">
            <a:extLst>
              <a:ext uri="{FF2B5EF4-FFF2-40B4-BE49-F238E27FC236}">
                <a16:creationId xmlns="" xmlns:a16="http://schemas.microsoft.com/office/drawing/2014/main" id="{1D7B0514-4060-0E4B-809B-B1B2E3258AB4}"/>
              </a:ext>
            </a:extLst>
          </p:cNvPr>
          <p:cNvSpPr>
            <a:spLocks noGrp="1"/>
          </p:cNvSpPr>
          <p:nvPr>
            <p:ph idx="10"/>
          </p:nvPr>
        </p:nvSpPr>
        <p:spPr>
          <a:xfrm>
            <a:off x="726981" y="1017400"/>
            <a:ext cx="10862277" cy="4827963"/>
          </a:xfrm>
        </p:spPr>
        <p:txBody>
          <a:bodyPr lIns="0" tIns="0" rIns="0" bIns="0">
            <a:noAutofit/>
          </a:bodyPr>
          <a:lstStyle/>
          <a:p>
            <a:pPr marL="14286">
              <a:lnSpc>
                <a:spcPct val="150000"/>
              </a:lnSpc>
            </a:pPr>
            <a:r>
              <a:rPr lang="en-US" altLang="zh-CN" b="1" dirty="0" smtClean="0">
                <a:latin typeface="Arial" panose="020B0604020202020204" pitchFamily="34" charset="0"/>
              </a:rPr>
              <a:t>Step 1</a:t>
            </a:r>
            <a:r>
              <a:rPr lang="en-US" altLang="zh-CN" dirty="0" smtClean="0">
                <a:latin typeface="Arial" panose="020B0604020202020204" pitchFamily="34" charset="0"/>
              </a:rPr>
              <a:t>. </a:t>
            </a:r>
            <a:r>
              <a:rPr lang="en-US" altLang="zh-CN" b="1" dirty="0">
                <a:latin typeface="Arial" panose="020B0604020202020204" pitchFamily="34" charset="0"/>
              </a:rPr>
              <a:t>Enroll Innovation Competition </a:t>
            </a:r>
            <a:r>
              <a:rPr lang="zh-CN" altLang="en-US" b="1" dirty="0" smtClean="0">
                <a:latin typeface="Arial" panose="020B0604020202020204" pitchFamily="34" charset="0"/>
              </a:rPr>
              <a:t>：</a:t>
            </a:r>
            <a:endParaRPr lang="en-US" altLang="zh-CN" b="1" dirty="0" smtClean="0">
              <a:latin typeface="Arial" panose="020B0604020202020204" pitchFamily="34" charset="0"/>
            </a:endParaRPr>
          </a:p>
          <a:p>
            <a:pPr marL="14286">
              <a:lnSpc>
                <a:spcPct val="150000"/>
              </a:lnSpc>
            </a:pPr>
            <a:r>
              <a:rPr lang="en-US" altLang="zh-CN" dirty="0" smtClean="0">
                <a:latin typeface="Arial" panose="020B0604020202020204" pitchFamily="34" charset="0"/>
              </a:rPr>
              <a:t>Requirements </a:t>
            </a:r>
            <a:r>
              <a:rPr lang="en-US" altLang="zh-CN" dirty="0">
                <a:latin typeface="Arial" panose="020B0604020202020204" pitchFamily="34" charset="0"/>
              </a:rPr>
              <a:t>for entrants </a:t>
            </a:r>
            <a:r>
              <a:rPr lang="en-US" altLang="zh-CN" dirty="0" smtClean="0">
                <a:latin typeface="Arial" panose="020B0604020202020204" pitchFamily="34" charset="0"/>
              </a:rPr>
              <a:t>and </a:t>
            </a:r>
            <a:r>
              <a:rPr lang="en-US" altLang="zh-CN" dirty="0">
                <a:latin typeface="Arial" panose="020B0604020202020204" pitchFamily="34" charset="0"/>
              </a:rPr>
              <a:t>t</a:t>
            </a:r>
            <a:r>
              <a:rPr lang="en-US" altLang="zh-CN" dirty="0" smtClean="0">
                <a:latin typeface="Arial" panose="020B0604020202020204" pitchFamily="34" charset="0"/>
              </a:rPr>
              <a:t>eams</a:t>
            </a:r>
            <a:r>
              <a:rPr lang="zh-CN" altLang="en-US" dirty="0" smtClean="0">
                <a:latin typeface="Arial" panose="020B0604020202020204" pitchFamily="34" charset="0"/>
              </a:rPr>
              <a:t>：</a:t>
            </a:r>
            <a:endParaRPr lang="en-US" altLang="zh-CN" dirty="0" smtClean="0">
              <a:latin typeface="Arial" panose="020B0604020202020204" pitchFamily="34" charset="0"/>
            </a:endParaRPr>
          </a:p>
          <a:p>
            <a:pPr marL="813433" lvl="1" indent="-285721">
              <a:lnSpc>
                <a:spcPct val="150000"/>
              </a:lnSpc>
              <a:buFont typeface="Wingdings" panose="05000000000000000000" pitchFamily="2" charset="2"/>
              <a:buChar char="p"/>
            </a:pPr>
            <a:r>
              <a:rPr lang="en-US" altLang="zh-CN" sz="1800" dirty="0">
                <a:latin typeface="Arial" panose="020B0604020202020204" pitchFamily="34" charset="0"/>
                <a:ea typeface="Microsoft YaHei" panose="020B0503020204020204" pitchFamily="34" charset="-122"/>
                <a:cs typeface="Arial" panose="020B0604020202020204" pitchFamily="34" charset="0"/>
              </a:rPr>
              <a:t>Entrant students should come </a:t>
            </a: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from top ICT major ranking universities among Huawei ICT academies with </a:t>
            </a:r>
            <a:r>
              <a:rPr lang="en-US" altLang="zh-CN" sz="1800" dirty="0">
                <a:latin typeface="Arial" panose="020B0604020202020204" pitchFamily="34" charset="0"/>
                <a:ea typeface="Microsoft YaHei" panose="020B0503020204020204" pitchFamily="34" charset="-122"/>
                <a:cs typeface="Arial" panose="020B0604020202020204" pitchFamily="34" charset="0"/>
              </a:rPr>
              <a:t>basic skills(Familiar with any of the </a:t>
            </a:r>
            <a:r>
              <a:rPr lang="en-US" altLang="zh-CN" sz="1800" dirty="0" err="1">
                <a:latin typeface="Arial" panose="020B0604020202020204" pitchFamily="34" charset="0"/>
                <a:ea typeface="Microsoft YaHei" panose="020B0503020204020204" pitchFamily="34" charset="-122"/>
                <a:cs typeface="Arial" panose="020B0604020202020204" pitchFamily="34" charset="0"/>
              </a:rPr>
              <a:t>Caffe</a:t>
            </a:r>
            <a:r>
              <a:rPr lang="en-US" altLang="zh-CN" sz="1800" dirty="0">
                <a:latin typeface="Arial" panose="020B0604020202020204" pitchFamily="34" charset="0"/>
                <a:ea typeface="Microsoft YaHei" panose="020B0503020204020204" pitchFamily="34" charset="-122"/>
                <a:cs typeface="Arial" panose="020B0604020202020204" pitchFamily="34" charset="0"/>
              </a:rPr>
              <a:t>, </a:t>
            </a:r>
            <a:r>
              <a:rPr lang="en-US" altLang="zh-CN" sz="1800" dirty="0" err="1">
                <a:latin typeface="Arial" panose="020B0604020202020204" pitchFamily="34" charset="0"/>
                <a:ea typeface="Microsoft YaHei" panose="020B0503020204020204" pitchFamily="34" charset="-122"/>
                <a:cs typeface="Arial" panose="020B0604020202020204" pitchFamily="34" charset="0"/>
              </a:rPr>
              <a:t>TensorFlow</a:t>
            </a:r>
            <a:r>
              <a:rPr lang="en-US" altLang="zh-CN" sz="1800" dirty="0">
                <a:latin typeface="Arial" panose="020B0604020202020204" pitchFamily="34" charset="0"/>
                <a:ea typeface="Microsoft YaHei" panose="020B0503020204020204" pitchFamily="34" charset="-122"/>
                <a:cs typeface="Arial" panose="020B0604020202020204" pitchFamily="34" charset="0"/>
              </a:rPr>
              <a:t>, and </a:t>
            </a:r>
            <a:r>
              <a:rPr lang="en-US" altLang="zh-CN" sz="1800" dirty="0" err="1">
                <a:latin typeface="Arial" panose="020B0604020202020204" pitchFamily="34" charset="0"/>
                <a:ea typeface="Microsoft YaHei" panose="020B0503020204020204" pitchFamily="34" charset="-122"/>
                <a:cs typeface="Arial" panose="020B0604020202020204" pitchFamily="34" charset="0"/>
              </a:rPr>
              <a:t>MindSpore</a:t>
            </a:r>
            <a:r>
              <a:rPr lang="en-US" altLang="zh-CN" sz="1800" dirty="0">
                <a:latin typeface="Arial" panose="020B0604020202020204" pitchFamily="34" charset="0"/>
                <a:ea typeface="Microsoft YaHei" panose="020B0503020204020204" pitchFamily="34" charset="-122"/>
                <a:cs typeface="Arial" panose="020B0604020202020204" pitchFamily="34" charset="0"/>
              </a:rPr>
              <a:t> AI frameworks and have C++ development experience).</a:t>
            </a:r>
          </a:p>
          <a:p>
            <a:pPr marL="813433" lvl="1" indent="-285721">
              <a:lnSpc>
                <a:spcPct val="150000"/>
              </a:lnSpc>
              <a:buFont typeface="Wingdings" panose="05000000000000000000" pitchFamily="2" charset="2"/>
              <a:buChar char="p"/>
            </a:pPr>
            <a:r>
              <a:rPr lang="en-US" altLang="zh-CN" sz="1800" dirty="0">
                <a:latin typeface="Arial" panose="020B0604020202020204" pitchFamily="34" charset="0"/>
                <a:ea typeface="Microsoft YaHei" panose="020B0503020204020204" pitchFamily="34" charset="-122"/>
                <a:cs typeface="Arial" panose="020B0604020202020204" pitchFamily="34" charset="0"/>
              </a:rPr>
              <a:t>Each team consist of </a:t>
            </a: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3 </a:t>
            </a:r>
            <a:r>
              <a:rPr lang="en-US" altLang="zh-CN" sz="1800" dirty="0">
                <a:latin typeface="Arial" panose="020B0604020202020204" pitchFamily="34" charset="0"/>
                <a:ea typeface="Microsoft YaHei" panose="020B0503020204020204" pitchFamily="34" charset="-122"/>
                <a:cs typeface="Arial" panose="020B0604020202020204" pitchFamily="34" charset="0"/>
              </a:rPr>
              <a:t>students and 1 </a:t>
            </a: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instructor . </a:t>
            </a:r>
            <a:r>
              <a:rPr lang="en-US" altLang="zh-CN" sz="1800" dirty="0">
                <a:latin typeface="Arial" panose="020B0604020202020204" pitchFamily="34" charset="0"/>
                <a:ea typeface="Microsoft YaHei" panose="020B0503020204020204" pitchFamily="34" charset="-122"/>
                <a:cs typeface="Arial" panose="020B0604020202020204" pitchFamily="34" charset="0"/>
              </a:rPr>
              <a:t>And they should come from the same university.</a:t>
            </a:r>
            <a:endParaRPr lang="en-US" altLang="zh-CN" sz="1800" dirty="0">
              <a:solidFill>
                <a:srgbClr val="FF0000"/>
              </a:solidFill>
              <a:latin typeface="Arial" panose="020B0604020202020204" pitchFamily="34" charset="0"/>
              <a:ea typeface="Microsoft YaHei" panose="020B0503020204020204" pitchFamily="34" charset="-122"/>
              <a:cs typeface="Arial" panose="020B0604020202020204" pitchFamily="34" charset="0"/>
            </a:endParaRPr>
          </a:p>
          <a:p>
            <a:pPr marL="813433" lvl="1" indent="-285721">
              <a:lnSpc>
                <a:spcPct val="150000"/>
              </a:lnSpc>
              <a:buFont typeface="Wingdings" panose="05000000000000000000" pitchFamily="2" charset="2"/>
              <a:buChar char="p"/>
            </a:pP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The </a:t>
            </a:r>
            <a:r>
              <a:rPr lang="en-US" altLang="zh-CN" sz="1800" dirty="0">
                <a:latin typeface="Arial" panose="020B0604020202020204" pitchFamily="34" charset="0"/>
                <a:ea typeface="Microsoft YaHei" panose="020B0503020204020204" pitchFamily="34" charset="-122"/>
                <a:cs typeface="Arial" panose="020B0604020202020204" pitchFamily="34" charset="0"/>
              </a:rPr>
              <a:t>enroll information </a:t>
            </a: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includes </a:t>
            </a:r>
            <a:r>
              <a:rPr lang="en-US" altLang="zh-CN" sz="1800" dirty="0">
                <a:latin typeface="Arial" panose="020B0604020202020204" pitchFamily="34" charset="0"/>
                <a:ea typeface="Microsoft YaHei" panose="020B0503020204020204" pitchFamily="34" charset="-122"/>
                <a:cs typeface="Arial" panose="020B0604020202020204" pitchFamily="34" charset="0"/>
              </a:rPr>
              <a:t>the country, university/college, team name, mailing address, </a:t>
            </a: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contact </a:t>
            </a:r>
            <a:r>
              <a:rPr lang="en-US" altLang="zh-CN" sz="1800" dirty="0">
                <a:latin typeface="Arial" panose="020B0604020202020204" pitchFamily="34" charset="0"/>
                <a:ea typeface="Microsoft YaHei" panose="020B0503020204020204" pitchFamily="34" charset="-122"/>
                <a:cs typeface="Arial" panose="020B0604020202020204" pitchFamily="34" charset="0"/>
              </a:rPr>
              <a:t>phone number/email address, name, and privacy statement.</a:t>
            </a:r>
            <a:endParaRPr lang="en-US" altLang="zh-CN" dirty="0" smtClean="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17537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C6ADB1D9-336D-594D-9418-4BC486843D21}"/>
              </a:ext>
            </a:extLst>
          </p:cNvPr>
          <p:cNvSpPr>
            <a:spLocks noGrp="1"/>
          </p:cNvSpPr>
          <p:nvPr>
            <p:ph type="subTitle" idx="1"/>
          </p:nvPr>
        </p:nvSpPr>
        <p:spPr>
          <a:xfrm>
            <a:off x="726980" y="457315"/>
            <a:ext cx="10983340" cy="532625"/>
          </a:xfrm>
        </p:spPr>
        <p:txBody>
          <a:bodyPr>
            <a:normAutofit fontScale="92500"/>
          </a:bodyPr>
          <a:lstStyle/>
          <a:p>
            <a:pPr marL="342626" indent="-342626" eaLnBrk="0" hangingPunct="0">
              <a:spcBef>
                <a:spcPct val="20000"/>
              </a:spcBef>
              <a:buClr>
                <a:srgbClr val="990000"/>
              </a:buClr>
              <a:defRPr/>
            </a:pPr>
            <a:r>
              <a:rPr lang="en-US" altLang="zh-CN" dirty="0">
                <a:solidFill>
                  <a:srgbClr val="231815"/>
                </a:solidFill>
                <a:latin typeface="Arial" panose="020B0604020202020204" pitchFamily="34" charset="0"/>
                <a:ea typeface="+mn-ea"/>
                <a:cs typeface="Arial" panose="020B0604020202020204" pitchFamily="34" charset="0"/>
              </a:rPr>
              <a:t>Guide of </a:t>
            </a:r>
            <a:r>
              <a:rPr lang="en-US" altLang="zh-CN" dirty="0" smtClean="0">
                <a:solidFill>
                  <a:srgbClr val="231815"/>
                </a:solidFill>
                <a:latin typeface="Arial" panose="020B0604020202020204" pitchFamily="34" charset="0"/>
                <a:ea typeface="+mn-ea"/>
                <a:cs typeface="Arial" panose="020B0604020202020204" pitchFamily="34" charset="0"/>
              </a:rPr>
              <a:t>Huawei ICT Competition - Innovation Competition (2)</a:t>
            </a:r>
            <a:endParaRPr lang="en-US" altLang="zh-CN" dirty="0">
              <a:solidFill>
                <a:srgbClr val="231815"/>
              </a:solidFill>
              <a:latin typeface="Arial" panose="020B0604020202020204" pitchFamily="34" charset="0"/>
              <a:ea typeface="+mn-ea"/>
              <a:cs typeface="Arial" panose="020B0604020202020204" pitchFamily="34" charset="0"/>
            </a:endParaRPr>
          </a:p>
          <a:p>
            <a:pPr marL="342626" indent="-342626" eaLnBrk="0" hangingPunct="0">
              <a:spcBef>
                <a:spcPct val="20000"/>
              </a:spcBef>
              <a:buClr>
                <a:srgbClr val="990000"/>
              </a:buClr>
              <a:defRPr/>
            </a:pPr>
            <a:endParaRPr lang="zh-CN" altLang="en-US" sz="2400" kern="0" dirty="0">
              <a:latin typeface="微软雅黑" pitchFamily="34" charset="-122"/>
              <a:ea typeface="微软雅黑" pitchFamily="34" charset="-122"/>
            </a:endParaRPr>
          </a:p>
        </p:txBody>
      </p:sp>
      <p:sp>
        <p:nvSpPr>
          <p:cNvPr id="8" name="TextBox 7">
            <a:extLst>
              <a:ext uri="{FF2B5EF4-FFF2-40B4-BE49-F238E27FC236}">
                <a16:creationId xmlns:a16="http://schemas.microsoft.com/office/drawing/2014/main" xmlns="" id="{D8536F3D-D0C8-B447-A64B-59D377EA5296}"/>
              </a:ext>
            </a:extLst>
          </p:cNvPr>
          <p:cNvSpPr txBox="1"/>
          <p:nvPr/>
        </p:nvSpPr>
        <p:spPr>
          <a:xfrm>
            <a:off x="5659654" y="-1188565"/>
            <a:ext cx="184707" cy="528281"/>
          </a:xfrm>
          <a:prstGeom prst="rect">
            <a:avLst/>
          </a:prstGeom>
          <a:noFill/>
        </p:spPr>
        <p:txBody>
          <a:bodyPr wrap="none" rtlCol="0">
            <a:spAutoFit/>
          </a:bodyPr>
          <a:lstStyle/>
          <a:p>
            <a:pPr defTabSz="914387" fontAlgn="auto">
              <a:lnSpc>
                <a:spcPts val="3440"/>
              </a:lnSpc>
              <a:spcBef>
                <a:spcPts val="0"/>
              </a:spcBef>
              <a:spcAft>
                <a:spcPts val="0"/>
              </a:spcAft>
            </a:pPr>
            <a:endParaRPr lang="en-US" sz="3200" dirty="0">
              <a:solidFill>
                <a:srgbClr val="000000"/>
              </a:solidFill>
              <a:latin typeface="Microsoft YaHei" panose="020B0503020204020204" pitchFamily="34" charset="-122"/>
              <a:ea typeface="Microsoft YaHei" panose="020B0503020204020204" pitchFamily="34" charset="-122"/>
            </a:endParaRPr>
          </a:p>
        </p:txBody>
      </p:sp>
      <p:sp>
        <p:nvSpPr>
          <p:cNvPr id="6" name="Content Placeholder 2">
            <a:extLst>
              <a:ext uri="{FF2B5EF4-FFF2-40B4-BE49-F238E27FC236}">
                <a16:creationId xmlns="" xmlns:a16="http://schemas.microsoft.com/office/drawing/2014/main" id="{1D7B0514-4060-0E4B-809B-B1B2E3258AB4}"/>
              </a:ext>
            </a:extLst>
          </p:cNvPr>
          <p:cNvSpPr>
            <a:spLocks noGrp="1"/>
          </p:cNvSpPr>
          <p:nvPr>
            <p:ph idx="10"/>
          </p:nvPr>
        </p:nvSpPr>
        <p:spPr>
          <a:xfrm>
            <a:off x="726981" y="1017401"/>
            <a:ext cx="10862277" cy="4500626"/>
          </a:xfrm>
        </p:spPr>
        <p:txBody>
          <a:bodyPr lIns="0" tIns="0" rIns="0" bIns="0">
            <a:noAutofit/>
          </a:bodyPr>
          <a:lstStyle/>
          <a:p>
            <a:pPr marL="14286">
              <a:lnSpc>
                <a:spcPct val="150000"/>
              </a:lnSpc>
            </a:pPr>
            <a:r>
              <a:rPr lang="en-US" altLang="zh-CN" b="1" dirty="0" smtClean="0">
                <a:latin typeface="Arial" panose="020B0604020202020204" pitchFamily="34" charset="0"/>
              </a:rPr>
              <a:t>Step 2</a:t>
            </a:r>
            <a:r>
              <a:rPr lang="en-US" altLang="zh-CN" dirty="0" smtClean="0">
                <a:latin typeface="Arial" panose="020B0604020202020204" pitchFamily="34" charset="0"/>
              </a:rPr>
              <a:t>. </a:t>
            </a:r>
            <a:r>
              <a:rPr lang="en-US" altLang="zh-CN" b="1" dirty="0" smtClean="0">
                <a:latin typeface="Arial" panose="020B0604020202020204" pitchFamily="34" charset="0"/>
              </a:rPr>
              <a:t>Access to Huawei Cloud for </a:t>
            </a:r>
            <a:r>
              <a:rPr lang="en-US" altLang="zh-CN" b="1" dirty="0" err="1" smtClean="0">
                <a:latin typeface="Arial" panose="020B0604020202020204" pitchFamily="34" charset="0"/>
              </a:rPr>
              <a:t>Mindspore</a:t>
            </a:r>
            <a:r>
              <a:rPr lang="en-US" altLang="zh-CN" b="1" dirty="0" smtClean="0">
                <a:latin typeface="Arial" panose="020B0604020202020204" pitchFamily="34" charset="0"/>
              </a:rPr>
              <a:t> resource</a:t>
            </a:r>
            <a:r>
              <a:rPr lang="zh-CN" altLang="en-US" b="1" dirty="0" smtClean="0">
                <a:latin typeface="Arial" panose="020B0604020202020204" pitchFamily="34" charset="0"/>
              </a:rPr>
              <a:t>：</a:t>
            </a:r>
            <a:endParaRPr lang="en-US" altLang="zh-CN" b="1" dirty="0" smtClean="0">
              <a:latin typeface="Arial" panose="020B0604020202020204" pitchFamily="34" charset="0"/>
            </a:endParaRPr>
          </a:p>
          <a:p>
            <a:pPr marL="813433" lvl="1" indent="-285721">
              <a:lnSpc>
                <a:spcPct val="150000"/>
              </a:lnSpc>
              <a:buFont typeface="Wingdings" panose="05000000000000000000" pitchFamily="2" charset="2"/>
              <a:buChar char="p"/>
            </a:pP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Huawei Team will set the Huawei Cloud accounts for 20 Middle </a:t>
            </a:r>
            <a:r>
              <a:rPr lang="en-US" altLang="zh-CN" sz="1800" dirty="0">
                <a:latin typeface="Arial" panose="020B0604020202020204" pitchFamily="34" charset="0"/>
                <a:ea typeface="Microsoft YaHei" panose="020B0503020204020204" pitchFamily="34" charset="-122"/>
                <a:cs typeface="Arial" panose="020B0604020202020204" pitchFamily="34" charset="0"/>
              </a:rPr>
              <a:t>East teams. The account will be pre-charged with a certain </a:t>
            </a:r>
            <a:r>
              <a:rPr lang="en-US" altLang="zh-CN" sz="1800" dirty="0" smtClean="0">
                <a:latin typeface="Arial" panose="020B0604020202020204" pitchFamily="34" charset="0"/>
                <a:ea typeface="Microsoft YaHei" panose="020B0503020204020204" pitchFamily="34" charset="-122"/>
                <a:cs typeface="Arial" panose="020B0604020202020204" pitchFamily="34" charset="0"/>
              </a:rPr>
              <a:t>amount for students to use Huawei Cloud resource. </a:t>
            </a:r>
          </a:p>
          <a:p>
            <a:pPr marL="813433" lvl="1" indent="-285721">
              <a:lnSpc>
                <a:spcPct val="150000"/>
              </a:lnSpc>
              <a:buFont typeface="Wingdings" panose="05000000000000000000" pitchFamily="2" charset="2"/>
              <a:buChar char="p"/>
            </a:pPr>
            <a:r>
              <a:rPr lang="en-US" altLang="zh-CN" sz="1600" dirty="0" smtClean="0">
                <a:latin typeface="Arial" panose="020B0604020202020204" pitchFamily="34" charset="0"/>
                <a:ea typeface="Microsoft YaHei" panose="020B0503020204020204" pitchFamily="34" charset="-122"/>
                <a:cs typeface="Arial" panose="020B0604020202020204" pitchFamily="34" charset="0"/>
              </a:rPr>
              <a:t>Application </a:t>
            </a:r>
            <a:r>
              <a:rPr lang="en-US" altLang="zh-CN" sz="1600" dirty="0">
                <a:latin typeface="Arial" panose="020B0604020202020204" pitchFamily="34" charset="0"/>
                <a:ea typeface="Microsoft YaHei" panose="020B0503020204020204" pitchFamily="34" charset="-122"/>
                <a:cs typeface="Arial" panose="020B0604020202020204" pitchFamily="34" charset="0"/>
              </a:rPr>
              <a:t>case: </a:t>
            </a:r>
            <a:r>
              <a:rPr lang="en-US" altLang="zh-CN" sz="1600" dirty="0">
                <a:latin typeface="Arial" panose="020B0604020202020204" pitchFamily="34" charset="0"/>
                <a:ea typeface="Microsoft YaHei" panose="020B0503020204020204" pitchFamily="34" charset="-122"/>
                <a:cs typeface="Arial" panose="020B0604020202020204" pitchFamily="34" charset="0"/>
                <a:hlinkClick r:id="rId2"/>
              </a:rPr>
              <a:t>https://www.hiascend.com/developer/case-studie</a:t>
            </a:r>
            <a:endParaRPr lang="en-US" altLang="zh-CN" sz="1600" dirty="0">
              <a:latin typeface="Arial" panose="020B0604020202020204" pitchFamily="34" charset="0"/>
              <a:ea typeface="Microsoft YaHei" panose="020B0503020204020204" pitchFamily="34" charset="-122"/>
              <a:cs typeface="Arial" panose="020B0604020202020204" pitchFamily="34" charset="0"/>
            </a:endParaRPr>
          </a:p>
          <a:p>
            <a:pPr marL="813433" lvl="1" indent="-285721">
              <a:lnSpc>
                <a:spcPct val="150000"/>
              </a:lnSpc>
              <a:buFont typeface="Wingdings" panose="05000000000000000000" pitchFamily="2" charset="2"/>
              <a:buChar char="p"/>
            </a:pPr>
            <a:r>
              <a:rPr lang="en-US" altLang="zh-CN" sz="1600" dirty="0" smtClean="0">
                <a:latin typeface="Arial" panose="020B0604020202020204" pitchFamily="34" charset="0"/>
                <a:ea typeface="Microsoft YaHei" panose="020B0503020204020204" pitchFamily="34" charset="-122"/>
                <a:cs typeface="Arial" panose="020B0604020202020204" pitchFamily="34" charset="0"/>
              </a:rPr>
              <a:t>Online </a:t>
            </a:r>
            <a:r>
              <a:rPr lang="en-US" altLang="zh-CN" sz="1600" dirty="0">
                <a:latin typeface="Arial" panose="020B0604020202020204" pitchFamily="34" charset="0"/>
                <a:ea typeface="Microsoft YaHei" panose="020B0503020204020204" pitchFamily="34" charset="-122"/>
                <a:cs typeface="Arial" panose="020B0604020202020204" pitchFamily="34" charset="0"/>
              </a:rPr>
              <a:t>lab: </a:t>
            </a:r>
            <a:r>
              <a:rPr lang="en-US" altLang="zh-CN" sz="1600" dirty="0">
                <a:latin typeface="Arial" panose="020B0604020202020204" pitchFamily="34" charset="0"/>
                <a:ea typeface="Microsoft YaHei" panose="020B0503020204020204" pitchFamily="34" charset="-122"/>
                <a:cs typeface="Arial" panose="020B0604020202020204" pitchFamily="34" charset="0"/>
                <a:hlinkClick r:id="rId3"/>
              </a:rPr>
              <a:t>https://www.hiascend.com/edu/experiment</a:t>
            </a:r>
            <a:endParaRPr lang="en-US" altLang="zh-CN" sz="1600" dirty="0">
              <a:latin typeface="Arial" panose="020B0604020202020204" pitchFamily="34" charset="0"/>
              <a:ea typeface="Microsoft YaHei" panose="020B0503020204020204" pitchFamily="34" charset="-122"/>
              <a:cs typeface="Arial" panose="020B0604020202020204" pitchFamily="34" charset="0"/>
            </a:endParaRPr>
          </a:p>
          <a:p>
            <a:pPr marL="813433" lvl="1" indent="-285721">
              <a:lnSpc>
                <a:spcPct val="150000"/>
              </a:lnSpc>
              <a:buFont typeface="Wingdings" panose="05000000000000000000" pitchFamily="2" charset="2"/>
              <a:buChar char="p"/>
            </a:pPr>
            <a:r>
              <a:rPr lang="en-US" altLang="zh-CN" sz="1600" dirty="0" smtClean="0">
                <a:latin typeface="Arial" panose="020B0604020202020204" pitchFamily="34" charset="0"/>
                <a:ea typeface="Microsoft YaHei" panose="020B0503020204020204" pitchFamily="34" charset="-122"/>
                <a:cs typeface="Arial" panose="020B0604020202020204" pitchFamily="34" charset="0"/>
              </a:rPr>
              <a:t>More </a:t>
            </a:r>
            <a:r>
              <a:rPr lang="en-US" altLang="zh-CN" sz="1600" dirty="0">
                <a:latin typeface="Arial" panose="020B0604020202020204" pitchFamily="34" charset="0"/>
                <a:ea typeface="Microsoft YaHei" panose="020B0503020204020204" pitchFamily="34" charset="-122"/>
                <a:cs typeface="Arial" panose="020B0604020202020204" pitchFamily="34" charset="0"/>
              </a:rPr>
              <a:t>cases: </a:t>
            </a:r>
            <a:r>
              <a:rPr lang="en-US" altLang="zh-CN" sz="1600" dirty="0">
                <a:latin typeface="Arial" panose="020B0604020202020204" pitchFamily="34" charset="0"/>
                <a:ea typeface="Microsoft YaHei" panose="020B0503020204020204" pitchFamily="34" charset="-122"/>
                <a:cs typeface="Arial" panose="020B0604020202020204" pitchFamily="34" charset="0"/>
                <a:hlinkClick r:id="rId4"/>
              </a:rPr>
              <a:t>https://gitee.com/ascend/samples</a:t>
            </a:r>
            <a:endParaRPr lang="en-US" altLang="zh-CN" sz="1600" dirty="0" smtClean="0">
              <a:latin typeface="Arial" panose="020B0604020202020204" pitchFamily="34" charset="0"/>
              <a:ea typeface="Microsoft YaHei" panose="020B0503020204020204" pitchFamily="34" charset="-122"/>
              <a:cs typeface="Arial" panose="020B0604020202020204" pitchFamily="34" charset="0"/>
            </a:endParaRPr>
          </a:p>
          <a:p>
            <a:pPr marL="813433" lvl="2" indent="-285721">
              <a:lnSpc>
                <a:spcPct val="150000"/>
              </a:lnSpc>
              <a:buFont typeface="Wingdings" panose="05000000000000000000" pitchFamily="2" charset="2"/>
              <a:buChar char="Ø"/>
            </a:pPr>
            <a:endParaRPr lang="en-US" altLang="zh-CN" sz="1600" dirty="0" smtClean="0">
              <a:latin typeface="Arial" panose="020B0604020202020204" pitchFamily="34" charset="0"/>
              <a:ea typeface="Microsoft YaHei" panose="020B0503020204020204" pitchFamily="34" charset="-122"/>
              <a:cs typeface="Arial" panose="020B0604020202020204" pitchFamily="34" charset="0"/>
            </a:endParaRPr>
          </a:p>
          <a:p>
            <a:pPr marL="813433" lvl="2" indent="-285721">
              <a:lnSpc>
                <a:spcPct val="150000"/>
              </a:lnSpc>
              <a:buFont typeface="Wingdings" panose="05000000000000000000" pitchFamily="2" charset="2"/>
              <a:buChar char="Ø"/>
            </a:pPr>
            <a:endParaRPr lang="en-US" altLang="zh-CN" sz="180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89706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封面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50000"/>
            </a:schemeClr>
          </a:solidFill>
        </a:ln>
      </a:spPr>
      <a:bodyPr wrap="square" rtlCol="0" anchor="ctr">
        <a:noAutofit/>
      </a:bodyPr>
      <a:lstStyle>
        <a:defPPr algn="ctr">
          <a:lnSpc>
            <a:spcPct val="150000"/>
          </a:lnSpc>
          <a:defRPr sz="1600" dirty="0" smtClean="0">
            <a:latin typeface="微软雅黑" pitchFamily="34" charset="-122"/>
            <a:ea typeface="微软雅黑" pitchFamily="34" charset="-122"/>
          </a:defRPr>
        </a:defPPr>
      </a:lstStyle>
    </a:spDef>
  </a:objectDefaults>
  <a:extraClrSchemeLst/>
  <a:extLst>
    <a:ext uri="{05A4C25C-085E-4340-85A3-A5531E510DB2}">
      <thm15:themeFamily xmlns:thm15="http://schemas.microsoft.com/office/thememl/2012/main" name="16比9浅色 - CH.pptx" id="{3D04371C-1BE5-4CFE-BB34-5F60C1B596F8}" vid="{01B87725-EA18-4333-BBA3-6918DC2C6E16}"/>
    </a:ext>
  </a:extLst>
</a:theme>
</file>

<file path=ppt/theme/theme11.xml><?xml version="1.0" encoding="utf-8"?>
<a:theme xmlns:a="http://schemas.openxmlformats.org/drawingml/2006/main" name="4_Chart page">
  <a:themeElements>
    <a:clrScheme name="MWC 2018">
      <a:dk1>
        <a:srgbClr val="000000"/>
      </a:dk1>
      <a:lt1>
        <a:srgbClr val="F2F2F2"/>
      </a:lt1>
      <a:dk2>
        <a:srgbClr val="C9C9C9"/>
      </a:dk2>
      <a:lt2>
        <a:srgbClr val="FFFFFF"/>
      </a:lt2>
      <a:accent1>
        <a:srgbClr val="FFDF4F"/>
      </a:accent1>
      <a:accent2>
        <a:srgbClr val="F7A655"/>
      </a:accent2>
      <a:accent3>
        <a:srgbClr val="F66F6A"/>
      </a:accent3>
      <a:accent4>
        <a:srgbClr val="84D0A2"/>
      </a:accent4>
      <a:accent5>
        <a:srgbClr val="59C8D5"/>
      </a:accent5>
      <a:accent6>
        <a:srgbClr val="15B0E8"/>
      </a:accent6>
      <a:hlink>
        <a:srgbClr val="00B0F0"/>
      </a:hlink>
      <a:folHlink>
        <a:srgbClr val="0070C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Chart page">
  <a:themeElements>
    <a:clrScheme name="MWC 2018">
      <a:dk1>
        <a:srgbClr val="000000"/>
      </a:dk1>
      <a:lt1>
        <a:srgbClr val="F2F2F2"/>
      </a:lt1>
      <a:dk2>
        <a:srgbClr val="C9C9C9"/>
      </a:dk2>
      <a:lt2>
        <a:srgbClr val="FFFFFF"/>
      </a:lt2>
      <a:accent1>
        <a:srgbClr val="FFDF4F"/>
      </a:accent1>
      <a:accent2>
        <a:srgbClr val="F7A655"/>
      </a:accent2>
      <a:accent3>
        <a:srgbClr val="F66F6A"/>
      </a:accent3>
      <a:accent4>
        <a:srgbClr val="84D0A2"/>
      </a:accent4>
      <a:accent5>
        <a:srgbClr val="59C8D5"/>
      </a:accent5>
      <a:accent6>
        <a:srgbClr val="15B0E8"/>
      </a:accent6>
      <a:hlink>
        <a:srgbClr val="00B0F0"/>
      </a:hlink>
      <a:folHlink>
        <a:srgbClr val="0070C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5_Office 主题">
  <a:themeElements>
    <a:clrScheme name="BCW色板调整">
      <a:dk1>
        <a:srgbClr val="282828"/>
      </a:dk1>
      <a:lt1>
        <a:srgbClr val="FFFFFF"/>
      </a:lt1>
      <a:dk2>
        <a:srgbClr val="C00000"/>
      </a:dk2>
      <a:lt2>
        <a:srgbClr val="777777"/>
      </a:lt2>
      <a:accent1>
        <a:srgbClr val="F66F6A"/>
      </a:accent1>
      <a:accent2>
        <a:srgbClr val="F7A655"/>
      </a:accent2>
      <a:accent3>
        <a:srgbClr val="FFDF4F"/>
      </a:accent3>
      <a:accent4>
        <a:srgbClr val="59C8D5"/>
      </a:accent4>
      <a:accent5>
        <a:srgbClr val="84D0A2"/>
      </a:accent5>
      <a:accent6>
        <a:srgbClr val="15B0E8"/>
      </a:accent6>
      <a:hlink>
        <a:srgbClr val="F7A655"/>
      </a:hlink>
      <a:folHlink>
        <a:srgbClr val="F66F6A"/>
      </a:folHlink>
    </a:clrScheme>
    <a:fontScheme name="华为">
      <a:majorFont>
        <a:latin typeface="Arial"/>
        <a:ea typeface="黑体"/>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15.xml><?xml version="1.0" encoding="utf-8"?>
<a:theme xmlns:a="http://schemas.openxmlformats.org/drawingml/2006/main" name="7_Office 主题">
  <a:themeElements>
    <a:clrScheme name="BCW色板调整">
      <a:dk1>
        <a:srgbClr val="282828"/>
      </a:dk1>
      <a:lt1>
        <a:srgbClr val="FFFFFF"/>
      </a:lt1>
      <a:dk2>
        <a:srgbClr val="C00000"/>
      </a:dk2>
      <a:lt2>
        <a:srgbClr val="777777"/>
      </a:lt2>
      <a:accent1>
        <a:srgbClr val="F66F6A"/>
      </a:accent1>
      <a:accent2>
        <a:srgbClr val="F7A655"/>
      </a:accent2>
      <a:accent3>
        <a:srgbClr val="FFDF4F"/>
      </a:accent3>
      <a:accent4>
        <a:srgbClr val="59C8D5"/>
      </a:accent4>
      <a:accent5>
        <a:srgbClr val="84D0A2"/>
      </a:accent5>
      <a:accent6>
        <a:srgbClr val="15B0E8"/>
      </a:accent6>
      <a:hlink>
        <a:srgbClr val="F7A655"/>
      </a:hlink>
      <a:folHlink>
        <a:srgbClr val="F66F6A"/>
      </a:folHlink>
    </a:clrScheme>
    <a:fontScheme name="华为">
      <a:majorFont>
        <a:latin typeface="Arial"/>
        <a:ea typeface="黑体"/>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浅色竖线模板（基于BCW2.0）" id="{DB9D9A3A-D591-4DCA-8B68-A1A24068B379}" vid="{181A3427-4E20-4824-9A8F-41A39665DE97}"/>
    </a:ext>
  </a:extLst>
</a:theme>
</file>

<file path=ppt/theme/theme16.xml><?xml version="1.0" encoding="utf-8"?>
<a:theme xmlns:a="http://schemas.openxmlformats.org/drawingml/2006/main" name="6_Chart page">
  <a:themeElements>
    <a:clrScheme name="MWC 2018">
      <a:dk1>
        <a:srgbClr val="000000"/>
      </a:dk1>
      <a:lt1>
        <a:srgbClr val="F2F2F2"/>
      </a:lt1>
      <a:dk2>
        <a:srgbClr val="C9C9C9"/>
      </a:dk2>
      <a:lt2>
        <a:srgbClr val="FFFFFF"/>
      </a:lt2>
      <a:accent1>
        <a:srgbClr val="FFDF4F"/>
      </a:accent1>
      <a:accent2>
        <a:srgbClr val="F7A655"/>
      </a:accent2>
      <a:accent3>
        <a:srgbClr val="F66F6A"/>
      </a:accent3>
      <a:accent4>
        <a:srgbClr val="84D0A2"/>
      </a:accent4>
      <a:accent5>
        <a:srgbClr val="59C8D5"/>
      </a:accent5>
      <a:accent6>
        <a:srgbClr val="15B0E8"/>
      </a:accent6>
      <a:hlink>
        <a:srgbClr val="00B0F0"/>
      </a:hlink>
      <a:folHlink>
        <a:srgbClr val="0070C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7_Chart page">
  <a:themeElements>
    <a:clrScheme name="MWC 2018">
      <a:dk1>
        <a:srgbClr val="000000"/>
      </a:dk1>
      <a:lt1>
        <a:srgbClr val="F2F2F2"/>
      </a:lt1>
      <a:dk2>
        <a:srgbClr val="C9C9C9"/>
      </a:dk2>
      <a:lt2>
        <a:srgbClr val="FFFFFF"/>
      </a:lt2>
      <a:accent1>
        <a:srgbClr val="FFDF4F"/>
      </a:accent1>
      <a:accent2>
        <a:srgbClr val="F7A655"/>
      </a:accent2>
      <a:accent3>
        <a:srgbClr val="F66F6A"/>
      </a:accent3>
      <a:accent4>
        <a:srgbClr val="84D0A2"/>
      </a:accent4>
      <a:accent5>
        <a:srgbClr val="59C8D5"/>
      </a:accent5>
      <a:accent6>
        <a:srgbClr val="15B0E8"/>
      </a:accent6>
      <a:hlink>
        <a:srgbClr val="00B0F0"/>
      </a:hlink>
      <a:folHlink>
        <a:srgbClr val="0070C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8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CW 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50000"/>
            </a:schemeClr>
          </a:solidFill>
        </a:ln>
      </a:spPr>
      <a:bodyPr wrap="square" rtlCol="0" anchor="ctr">
        <a:noAutofit/>
      </a:bodyPr>
      <a:lstStyle>
        <a:defPPr algn="ctr">
          <a:lnSpc>
            <a:spcPct val="150000"/>
          </a:lnSpc>
          <a:defRPr sz="1600" dirty="0" smtClean="0">
            <a:latin typeface="微软雅黑" pitchFamily="34" charset="-122"/>
            <a:ea typeface="微软雅黑" pitchFamily="34" charset="-122"/>
          </a:defRPr>
        </a:defPPr>
      </a:lstStyle>
    </a:spDef>
  </a:objectDefaults>
  <a:extraClrSchemeLst/>
  <a:extLst>
    <a:ext uri="{05A4C25C-085E-4340-85A3-A5531E510DB2}">
      <thm15:themeFamily xmlns:thm15="http://schemas.microsoft.com/office/thememl/2012/main" name="16比9浅色 - CH.pptx" id="{3D04371C-1BE5-4CFE-BB34-5F60C1B596F8}" vid="{01B87725-EA18-4333-BBA3-6918DC2C6E16}"/>
    </a:ext>
  </a:extLst>
</a:theme>
</file>

<file path=ppt/theme/theme8.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106488</TotalTime>
  <Words>1354</Words>
  <Application>Microsoft Office PowerPoint</Application>
  <PresentationFormat>Custom</PresentationFormat>
  <Paragraphs>132</Paragraphs>
  <Slides>13</Slides>
  <Notes>2</Notes>
  <HiddenSlides>0</HiddenSlides>
  <MMClips>0</MMClips>
  <ScaleCrop>false</ScaleCrop>
  <HeadingPairs>
    <vt:vector size="8" baseType="variant">
      <vt:variant>
        <vt:lpstr>Fonts Used</vt:lpstr>
      </vt:variant>
      <vt:variant>
        <vt:i4>18</vt:i4>
      </vt:variant>
      <vt:variant>
        <vt:lpstr>Theme</vt:lpstr>
      </vt:variant>
      <vt:variant>
        <vt:i4>18</vt:i4>
      </vt:variant>
      <vt:variant>
        <vt:lpstr>Embedded OLE Servers</vt:lpstr>
      </vt:variant>
      <vt:variant>
        <vt:i4>4</vt:i4>
      </vt:variant>
      <vt:variant>
        <vt:lpstr>Slide Titles</vt:lpstr>
      </vt:variant>
      <vt:variant>
        <vt:i4>13</vt:i4>
      </vt:variant>
    </vt:vector>
  </HeadingPairs>
  <TitlesOfParts>
    <vt:vector size="53" baseType="lpstr">
      <vt:lpstr>Akkurat Pro</vt:lpstr>
      <vt:lpstr>FrutigerNext LT Light</vt:lpstr>
      <vt:lpstr>FrutigerNext LT LightCn</vt:lpstr>
      <vt:lpstr>FrutigerNext LT Regular</vt:lpstr>
      <vt:lpstr>Huawei Sans</vt:lpstr>
      <vt:lpstr>Microsoft YaHei</vt:lpstr>
      <vt:lpstr>MS PGothic</vt:lpstr>
      <vt:lpstr>等线</vt:lpstr>
      <vt:lpstr>等线 Light</vt:lpstr>
      <vt:lpstr>方正兰亭细黑_GBK</vt:lpstr>
      <vt:lpstr>黑体</vt:lpstr>
      <vt:lpstr>华文细黑</vt:lpstr>
      <vt:lpstr>宋体</vt:lpstr>
      <vt:lpstr>Microsoft YaHei</vt:lpstr>
      <vt:lpstr>Microsoft YaHei</vt:lpstr>
      <vt:lpstr>Arial</vt:lpstr>
      <vt:lpstr>Calibri</vt:lpstr>
      <vt:lpstr>Wingdings</vt:lpstr>
      <vt:lpstr>封面01</vt:lpstr>
      <vt:lpstr>1_内容Copytext </vt:lpstr>
      <vt:lpstr>2_内容Copytext </vt:lpstr>
      <vt:lpstr>1_Thank you</vt:lpstr>
      <vt:lpstr>3_内容Copytext </vt:lpstr>
      <vt:lpstr>内容Copytext </vt:lpstr>
      <vt:lpstr>2_自定义设计方案</vt:lpstr>
      <vt:lpstr>4_内容Copytext </vt:lpstr>
      <vt:lpstr>5_内容Copytext </vt:lpstr>
      <vt:lpstr>3_自定义设计方案</vt:lpstr>
      <vt:lpstr>4_Chart page</vt:lpstr>
      <vt:lpstr>5_Chart page</vt:lpstr>
      <vt:lpstr>1_Office 主题​​</vt:lpstr>
      <vt:lpstr>5_Office 主题</vt:lpstr>
      <vt:lpstr>7_Office 主题</vt:lpstr>
      <vt:lpstr>6_Chart page</vt:lpstr>
      <vt:lpstr>7_Chart page</vt:lpstr>
      <vt:lpstr>8_Chart page</vt:lpstr>
      <vt:lpstr>Microsoft Word Document</vt:lpstr>
      <vt:lpstr>Microsoft PowerPoint Presentation</vt:lpstr>
      <vt:lpstr>Acrobat Document</vt:lpstr>
      <vt:lpstr>包装程序外壳对象</vt:lpstr>
      <vt:lpstr>PowerPoint Presentation</vt:lpstr>
      <vt:lpstr>PowerPoint Presentation</vt:lpstr>
      <vt:lpstr>PowerPoint Presentation</vt:lpstr>
      <vt:lpstr>PowerPoint Presentation</vt:lpstr>
      <vt:lpstr>PowerPoint Presentation</vt:lpstr>
      <vt:lpstr>Innovation Competition: Communication and Operation</vt:lpstr>
      <vt:lpstr>Innovation Competition: Communication and Operation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Zhouchuan (Luc)</dc:creator>
  <cp:lastModifiedBy>Jianghaohao (Howard)</cp:lastModifiedBy>
  <cp:revision>2479</cp:revision>
  <cp:lastPrinted>2019-04-12T01:01:24Z</cp:lastPrinted>
  <dcterms:created xsi:type="dcterms:W3CDTF">2014-09-24T01:01:53Z</dcterms:created>
  <dcterms:modified xsi:type="dcterms:W3CDTF">2021-08-31T11:13:00Z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(4)pP0Q0LvqYxR9QUBn3n+6N2WQTuH8NZfFN9R/NGJlnGeFRbzGJe/kXIs7kCY339nONryp0J9n
MziAOEARdMXO53ZPpV/sgZdqwfd6WkmxKpfwPUdcg9rGpQ/1z2GO+fL+PYX/NLZ+KeaGsKOi
w9jEUTYIbTAHgR2r/D5mK7wCZdYJTF3AGlWKGOgmgPxYsalExmkEjsLuLc1zxSc3Qb7Pf5OG
Wu//LA/KcF3Qo170/h</vt:lpwstr>
  </property>
  <property fmtid="{D5CDD505-2E9C-101B-9397-08002B2CF9AE}" pid="3" name="_new_ms_pID_725431">
    <vt:lpwstr>F+lLhfiRdIUG+iLYBqms2iVXbN5ZOf1j+pRH5IvIVWGvhV0pNMWubS
x9O7ukNiYht/Y8YnlBhACHUWXIeeOM0LrgaIkteYH2532kzW2917e7fq7zT+NFnSDnOozG6H
qoxu3eGwG9G7FNWYe9TFokfOOYf2MCJK9qRmBkv5ug0DERyJM+DZx6Wn1bdLLOG6VeFZZT78
D3p1yG+fxs8SKoCJPGzu7gwtFtI8JDFMGHnl</vt:lpwstr>
  </property>
  <property fmtid="{D5CDD505-2E9C-101B-9397-08002B2CF9AE}" pid="4" name="_new_ms_pID_725432">
    <vt:lpwstr>U6+S44+gW0kWQyOzY+80nD83LlZUYXbxPxUF
0keNmyxvk+/rzBUkI+8Uv279UgQ6pBoFGJ49zijKomPRIDTWDAeL8Yz+C68tu0aAtJjAa8Vf
XUhYVk3NkjbGNZ5f3dftO5XdptC9LgPLfX3bi2ivsqErK7zbXr8jpWUdiLFH0YOPc2VCQbLd
R7jh7Fw9KunaJ43+COSi0vPU0RIr9OJHNdwhAFLDahm3TCtSbWV9FD</vt:lpwstr>
  </property>
  <property fmtid="{D5CDD505-2E9C-101B-9397-08002B2CF9AE}" pid="5" name="_new_ms_pID_725433">
    <vt:lpwstr>3K35HxI7JFA5hkFiCZ
JnBvZw==</vt:lpwstr>
  </property>
  <property fmtid="{D5CDD505-2E9C-101B-9397-08002B2CF9AE}" pid="6" name="_2015_ms_pID_725343">
    <vt:lpwstr>(3)C1JHC5fH3I7iKW8v4xqR4+gzvBtCguHsEe3LEHliG9wh+q30llu0lj4JGvkN4Fo8AT5EPAxD
gLPN5bOONoz27FkbYCWnDYRJm60b0g+QzPEiJ5yhEPsIl35/adJi0vUthBw4kmvQHTXPagVm
RMM3IBczcY917wq7e7XzLUWD/6Y3+m2J021WFFIinRF+QbIFm44URKBAMvJDHQEtec8qhec2
G2CrQfHbA50GnsauoQ</vt:lpwstr>
  </property>
  <property fmtid="{D5CDD505-2E9C-101B-9397-08002B2CF9AE}" pid="7" name="_2015_ms_pID_7253431">
    <vt:lpwstr>kiwvTpdWZ/j3r4VCsaMzeWZInZFfSGZY+VRT/kOprMJqribMQoSnTC
FtVYFmXEjBjKkBwiQGlyGQBulQgyX7VHzPAcyPZdfdYmaksL9skwOrM+ZpdAA3X3KRQThm75
UQhZHhfJnXpb9o2THmpiiJWr3m95nzKG57cGolP8XLHVwa9lR3+8bflIWrV72iuzuZdhayLa
Umnd9UzpBBYZ+tQn8on4EGwipdvWPX3rifDH</vt:lpwstr>
  </property>
  <property fmtid="{D5CDD505-2E9C-101B-9397-08002B2CF9AE}" pid="8" name="_2015_ms_pID_7253432">
    <vt:lpwstr>ZUezll/HlDrw3S3BSwv2hsaqwKOBF9XLlKQO
tMmIUXClejZvKdMGs8mVwQZL8HvYfg==</vt:lpwstr>
  </property>
  <property fmtid="{D5CDD505-2E9C-101B-9397-08002B2CF9AE}" pid="9" name="_2015_ms_pID_725343_00">
    <vt:lpwstr>_2015_ms_pID_725343</vt:lpwstr>
  </property>
  <property fmtid="{D5CDD505-2E9C-101B-9397-08002B2CF9AE}" pid="10" name="_2015_ms_pID_7253431_00">
    <vt:lpwstr>_2015_ms_pID_7253431</vt:lpwstr>
  </property>
  <property fmtid="{D5CDD505-2E9C-101B-9397-08002B2CF9AE}" pid="11" name="_2015_ms_pID_7253432_00">
    <vt:lpwstr>_2015_ms_pID_7253432</vt:lpwstr>
  </property>
  <property fmtid="{D5CDD505-2E9C-101B-9397-08002B2CF9AE}" pid="12" name="_readonly">
    <vt:lpwstr/>
  </property>
  <property fmtid="{D5CDD505-2E9C-101B-9397-08002B2CF9AE}" pid="13" name="_change">
    <vt:lpwstr/>
  </property>
  <property fmtid="{D5CDD505-2E9C-101B-9397-08002B2CF9AE}" pid="14" name="_full-control">
    <vt:lpwstr/>
  </property>
  <property fmtid="{D5CDD505-2E9C-101B-9397-08002B2CF9AE}" pid="15" name="sflag">
    <vt:lpwstr>1601180669</vt:lpwstr>
  </property>
</Properties>
</file>